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10287000" cy="18288000"/>
  <p:notesSz cx="6858000" cy="9144000"/>
  <p:embeddedFontLst>
    <p:embeddedFont>
      <p:font typeface="Montserrat SemiBold" panose="020B0604020202020204" charset="0"/>
      <p:regular r:id="rId4"/>
      <p:bold r:id="rId5"/>
      <p:italic r:id="rId6"/>
      <p:boldItalic r:id="rId7"/>
    </p:embeddedFont>
    <p:embeddedFont>
      <p:font typeface="Montserrat" panose="00000500000000000000"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760">
          <p15:clr>
            <a:srgbClr val="747775"/>
          </p15:clr>
        </p15:guide>
        <p15:guide id="2" pos="324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3432" y="90"/>
      </p:cViewPr>
      <p:guideLst>
        <p:guide orient="horz" pos="5760"/>
        <p:guide pos="32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464919" y="685800"/>
            <a:ext cx="19287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465388" y="685800"/>
            <a:ext cx="1928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50672" y="2647378"/>
            <a:ext cx="9585600" cy="7298100"/>
          </a:xfrm>
          <a:prstGeom prst="rect">
            <a:avLst/>
          </a:prstGeom>
        </p:spPr>
        <p:txBody>
          <a:bodyPr spcFirstLastPara="1" wrap="square" lIns="176925" tIns="176925" rIns="176925" bIns="176925" anchor="b" anchorCtr="0">
            <a:normAutofit/>
          </a:bodyPr>
          <a:lstStyle>
            <a:lvl1pPr lvl="0" algn="ctr">
              <a:spcBef>
                <a:spcPts val="0"/>
              </a:spcBef>
              <a:spcAft>
                <a:spcPts val="0"/>
              </a:spcAft>
              <a:buSzPts val="10100"/>
              <a:buNone/>
              <a:defRPr sz="10100"/>
            </a:lvl1pPr>
            <a:lvl2pPr lvl="1" algn="ctr">
              <a:spcBef>
                <a:spcPts val="0"/>
              </a:spcBef>
              <a:spcAft>
                <a:spcPts val="0"/>
              </a:spcAft>
              <a:buSzPts val="10100"/>
              <a:buNone/>
              <a:defRPr sz="10100"/>
            </a:lvl2pPr>
            <a:lvl3pPr lvl="2" algn="ctr">
              <a:spcBef>
                <a:spcPts val="0"/>
              </a:spcBef>
              <a:spcAft>
                <a:spcPts val="0"/>
              </a:spcAft>
              <a:buSzPts val="10100"/>
              <a:buNone/>
              <a:defRPr sz="10100"/>
            </a:lvl3pPr>
            <a:lvl4pPr lvl="3" algn="ctr">
              <a:spcBef>
                <a:spcPts val="0"/>
              </a:spcBef>
              <a:spcAft>
                <a:spcPts val="0"/>
              </a:spcAft>
              <a:buSzPts val="10100"/>
              <a:buNone/>
              <a:defRPr sz="10100"/>
            </a:lvl4pPr>
            <a:lvl5pPr lvl="4" algn="ctr">
              <a:spcBef>
                <a:spcPts val="0"/>
              </a:spcBef>
              <a:spcAft>
                <a:spcPts val="0"/>
              </a:spcAft>
              <a:buSzPts val="10100"/>
              <a:buNone/>
              <a:defRPr sz="10100"/>
            </a:lvl5pPr>
            <a:lvl6pPr lvl="5" algn="ctr">
              <a:spcBef>
                <a:spcPts val="0"/>
              </a:spcBef>
              <a:spcAft>
                <a:spcPts val="0"/>
              </a:spcAft>
              <a:buSzPts val="10100"/>
              <a:buNone/>
              <a:defRPr sz="10100"/>
            </a:lvl6pPr>
            <a:lvl7pPr lvl="6" algn="ctr">
              <a:spcBef>
                <a:spcPts val="0"/>
              </a:spcBef>
              <a:spcAft>
                <a:spcPts val="0"/>
              </a:spcAft>
              <a:buSzPts val="10100"/>
              <a:buNone/>
              <a:defRPr sz="10100"/>
            </a:lvl7pPr>
            <a:lvl8pPr lvl="7" algn="ctr">
              <a:spcBef>
                <a:spcPts val="0"/>
              </a:spcBef>
              <a:spcAft>
                <a:spcPts val="0"/>
              </a:spcAft>
              <a:buSzPts val="10100"/>
              <a:buNone/>
              <a:defRPr sz="10100"/>
            </a:lvl8pPr>
            <a:lvl9pPr lvl="8" algn="ctr">
              <a:spcBef>
                <a:spcPts val="0"/>
              </a:spcBef>
              <a:spcAft>
                <a:spcPts val="0"/>
              </a:spcAft>
              <a:buSzPts val="10100"/>
              <a:buNone/>
              <a:defRPr sz="10100"/>
            </a:lvl9pPr>
          </a:lstStyle>
          <a:p>
            <a:endParaRPr/>
          </a:p>
        </p:txBody>
      </p:sp>
      <p:sp>
        <p:nvSpPr>
          <p:cNvPr id="11" name="Google Shape;11;p2"/>
          <p:cNvSpPr txBox="1">
            <a:spLocks noGrp="1"/>
          </p:cNvSpPr>
          <p:nvPr>
            <p:ph type="subTitle" idx="1"/>
          </p:nvPr>
        </p:nvSpPr>
        <p:spPr>
          <a:xfrm>
            <a:off x="350663" y="10076889"/>
            <a:ext cx="9585600" cy="2818200"/>
          </a:xfrm>
          <a:prstGeom prst="rect">
            <a:avLst/>
          </a:prstGeom>
        </p:spPr>
        <p:txBody>
          <a:bodyPr spcFirstLastPara="1" wrap="square" lIns="176925" tIns="176925" rIns="176925" bIns="176925" anchor="t" anchorCtr="0">
            <a:norm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a:endParaRPr/>
          </a:p>
        </p:txBody>
      </p:sp>
      <p:sp>
        <p:nvSpPr>
          <p:cNvPr id="12" name="Google Shape;12;p2"/>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50663" y="3932889"/>
            <a:ext cx="9585600" cy="6981300"/>
          </a:xfrm>
          <a:prstGeom prst="rect">
            <a:avLst/>
          </a:prstGeom>
        </p:spPr>
        <p:txBody>
          <a:bodyPr spcFirstLastPara="1" wrap="square" lIns="176925" tIns="176925" rIns="176925" bIns="176925" anchor="b" anchorCtr="0">
            <a:normAutofit/>
          </a:bodyPr>
          <a:lstStyle>
            <a:lvl1pPr lvl="0" algn="ctr">
              <a:spcBef>
                <a:spcPts val="0"/>
              </a:spcBef>
              <a:spcAft>
                <a:spcPts val="0"/>
              </a:spcAft>
              <a:buSzPts val="23200"/>
              <a:buNone/>
              <a:defRPr sz="23200"/>
            </a:lvl1pPr>
            <a:lvl2pPr lvl="1" algn="ctr">
              <a:spcBef>
                <a:spcPts val="0"/>
              </a:spcBef>
              <a:spcAft>
                <a:spcPts val="0"/>
              </a:spcAft>
              <a:buSzPts val="23200"/>
              <a:buNone/>
              <a:defRPr sz="23200"/>
            </a:lvl2pPr>
            <a:lvl3pPr lvl="2" algn="ctr">
              <a:spcBef>
                <a:spcPts val="0"/>
              </a:spcBef>
              <a:spcAft>
                <a:spcPts val="0"/>
              </a:spcAft>
              <a:buSzPts val="23200"/>
              <a:buNone/>
              <a:defRPr sz="23200"/>
            </a:lvl3pPr>
            <a:lvl4pPr lvl="3" algn="ctr">
              <a:spcBef>
                <a:spcPts val="0"/>
              </a:spcBef>
              <a:spcAft>
                <a:spcPts val="0"/>
              </a:spcAft>
              <a:buSzPts val="23200"/>
              <a:buNone/>
              <a:defRPr sz="23200"/>
            </a:lvl4pPr>
            <a:lvl5pPr lvl="4" algn="ctr">
              <a:spcBef>
                <a:spcPts val="0"/>
              </a:spcBef>
              <a:spcAft>
                <a:spcPts val="0"/>
              </a:spcAft>
              <a:buSzPts val="23200"/>
              <a:buNone/>
              <a:defRPr sz="23200"/>
            </a:lvl5pPr>
            <a:lvl6pPr lvl="5" algn="ctr">
              <a:spcBef>
                <a:spcPts val="0"/>
              </a:spcBef>
              <a:spcAft>
                <a:spcPts val="0"/>
              </a:spcAft>
              <a:buSzPts val="23200"/>
              <a:buNone/>
              <a:defRPr sz="23200"/>
            </a:lvl6pPr>
            <a:lvl7pPr lvl="6" algn="ctr">
              <a:spcBef>
                <a:spcPts val="0"/>
              </a:spcBef>
              <a:spcAft>
                <a:spcPts val="0"/>
              </a:spcAft>
              <a:buSzPts val="23200"/>
              <a:buNone/>
              <a:defRPr sz="23200"/>
            </a:lvl7pPr>
            <a:lvl8pPr lvl="7" algn="ctr">
              <a:spcBef>
                <a:spcPts val="0"/>
              </a:spcBef>
              <a:spcAft>
                <a:spcPts val="0"/>
              </a:spcAft>
              <a:buSzPts val="23200"/>
              <a:buNone/>
              <a:defRPr sz="23200"/>
            </a:lvl8pPr>
            <a:lvl9pPr lvl="8" algn="ctr">
              <a:spcBef>
                <a:spcPts val="0"/>
              </a:spcBef>
              <a:spcAft>
                <a:spcPts val="0"/>
              </a:spcAft>
              <a:buSzPts val="23200"/>
              <a:buNone/>
              <a:defRPr sz="23200"/>
            </a:lvl9pPr>
          </a:lstStyle>
          <a:p>
            <a:r>
              <a:t>xx%</a:t>
            </a:r>
          </a:p>
        </p:txBody>
      </p:sp>
      <p:sp>
        <p:nvSpPr>
          <p:cNvPr id="46" name="Google Shape;46;p11"/>
          <p:cNvSpPr txBox="1">
            <a:spLocks noGrp="1"/>
          </p:cNvSpPr>
          <p:nvPr>
            <p:ph type="body" idx="1"/>
          </p:nvPr>
        </p:nvSpPr>
        <p:spPr>
          <a:xfrm>
            <a:off x="350663" y="11207911"/>
            <a:ext cx="9585600" cy="4625100"/>
          </a:xfrm>
          <a:prstGeom prst="rect">
            <a:avLst/>
          </a:prstGeom>
        </p:spPr>
        <p:txBody>
          <a:bodyPr spcFirstLastPara="1" wrap="square" lIns="176925" tIns="176925" rIns="176925" bIns="176925" anchor="t" anchorCtr="0">
            <a:normAutofit/>
          </a:bodyPr>
          <a:lstStyle>
            <a:lvl1pPr marL="457200" lvl="0" indent="-450850" algn="ctr">
              <a:spcBef>
                <a:spcPts val="0"/>
              </a:spcBef>
              <a:spcAft>
                <a:spcPts val="0"/>
              </a:spcAft>
              <a:buSzPts val="3500"/>
              <a:buChar char="●"/>
              <a:defRPr/>
            </a:lvl1pPr>
            <a:lvl2pPr marL="914400" lvl="1" indent="-400050" algn="ctr">
              <a:spcBef>
                <a:spcPts val="0"/>
              </a:spcBef>
              <a:spcAft>
                <a:spcPts val="0"/>
              </a:spcAft>
              <a:buSzPts val="2700"/>
              <a:buChar char="○"/>
              <a:defRPr/>
            </a:lvl2pPr>
            <a:lvl3pPr marL="1371600" lvl="2" indent="-400050" algn="ctr">
              <a:spcBef>
                <a:spcPts val="0"/>
              </a:spcBef>
              <a:spcAft>
                <a:spcPts val="0"/>
              </a:spcAft>
              <a:buSzPts val="2700"/>
              <a:buChar char="■"/>
              <a:defRPr/>
            </a:lvl3pPr>
            <a:lvl4pPr marL="1828800" lvl="3" indent="-400050" algn="ctr">
              <a:spcBef>
                <a:spcPts val="0"/>
              </a:spcBef>
              <a:spcAft>
                <a:spcPts val="0"/>
              </a:spcAft>
              <a:buSzPts val="2700"/>
              <a:buChar char="●"/>
              <a:defRPr/>
            </a:lvl4pPr>
            <a:lvl5pPr marL="2286000" lvl="4" indent="-400050" algn="ctr">
              <a:spcBef>
                <a:spcPts val="0"/>
              </a:spcBef>
              <a:spcAft>
                <a:spcPts val="0"/>
              </a:spcAft>
              <a:buSzPts val="2700"/>
              <a:buChar char="○"/>
              <a:defRPr/>
            </a:lvl5pPr>
            <a:lvl6pPr marL="2743200" lvl="5" indent="-400050" algn="ctr">
              <a:spcBef>
                <a:spcPts val="0"/>
              </a:spcBef>
              <a:spcAft>
                <a:spcPts val="0"/>
              </a:spcAft>
              <a:buSzPts val="2700"/>
              <a:buChar char="■"/>
              <a:defRPr/>
            </a:lvl6pPr>
            <a:lvl7pPr marL="3200400" lvl="6" indent="-400050" algn="ctr">
              <a:spcBef>
                <a:spcPts val="0"/>
              </a:spcBef>
              <a:spcAft>
                <a:spcPts val="0"/>
              </a:spcAft>
              <a:buSzPts val="2700"/>
              <a:buChar char="●"/>
              <a:defRPr/>
            </a:lvl7pPr>
            <a:lvl8pPr marL="3657600" lvl="7" indent="-400050" algn="ctr">
              <a:spcBef>
                <a:spcPts val="0"/>
              </a:spcBef>
              <a:spcAft>
                <a:spcPts val="0"/>
              </a:spcAft>
              <a:buSzPts val="2700"/>
              <a:buChar char="○"/>
              <a:defRPr/>
            </a:lvl8pPr>
            <a:lvl9pPr marL="4114800" lvl="8" indent="-400050" algn="ctr">
              <a:spcBef>
                <a:spcPts val="0"/>
              </a:spcBef>
              <a:spcAft>
                <a:spcPts val="0"/>
              </a:spcAft>
              <a:buSzPts val="2700"/>
              <a:buChar char="■"/>
              <a:defRPr/>
            </a:lvl9pPr>
          </a:lstStyle>
          <a:p>
            <a:endParaRPr/>
          </a:p>
        </p:txBody>
      </p:sp>
      <p:sp>
        <p:nvSpPr>
          <p:cNvPr id="47" name="Google Shape;47;p11"/>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50663" y="7647467"/>
            <a:ext cx="9585600" cy="2993100"/>
          </a:xfrm>
          <a:prstGeom prst="rect">
            <a:avLst/>
          </a:prstGeom>
        </p:spPr>
        <p:txBody>
          <a:bodyPr spcFirstLastPara="1" wrap="square" lIns="176925" tIns="176925" rIns="176925" bIns="176925" anchor="ctr" anchorCtr="0">
            <a:normAutofit/>
          </a:bodyPr>
          <a:lstStyle>
            <a:lvl1pPr lvl="0" algn="ctr">
              <a:spcBef>
                <a:spcPts val="0"/>
              </a:spcBef>
              <a:spcAft>
                <a:spcPts val="0"/>
              </a:spcAft>
              <a:buSzPts val="7000"/>
              <a:buNone/>
              <a:defRPr sz="7000"/>
            </a:lvl1pPr>
            <a:lvl2pPr lvl="1" algn="ctr">
              <a:spcBef>
                <a:spcPts val="0"/>
              </a:spcBef>
              <a:spcAft>
                <a:spcPts val="0"/>
              </a:spcAft>
              <a:buSzPts val="7000"/>
              <a:buNone/>
              <a:defRPr sz="7000"/>
            </a:lvl2pPr>
            <a:lvl3pPr lvl="2" algn="ctr">
              <a:spcBef>
                <a:spcPts val="0"/>
              </a:spcBef>
              <a:spcAft>
                <a:spcPts val="0"/>
              </a:spcAft>
              <a:buSzPts val="7000"/>
              <a:buNone/>
              <a:defRPr sz="7000"/>
            </a:lvl3pPr>
            <a:lvl4pPr lvl="3" algn="ctr">
              <a:spcBef>
                <a:spcPts val="0"/>
              </a:spcBef>
              <a:spcAft>
                <a:spcPts val="0"/>
              </a:spcAft>
              <a:buSzPts val="7000"/>
              <a:buNone/>
              <a:defRPr sz="7000"/>
            </a:lvl4pPr>
            <a:lvl5pPr lvl="4" algn="ctr">
              <a:spcBef>
                <a:spcPts val="0"/>
              </a:spcBef>
              <a:spcAft>
                <a:spcPts val="0"/>
              </a:spcAft>
              <a:buSzPts val="7000"/>
              <a:buNone/>
              <a:defRPr sz="7000"/>
            </a:lvl5pPr>
            <a:lvl6pPr lvl="5" algn="ctr">
              <a:spcBef>
                <a:spcPts val="0"/>
              </a:spcBef>
              <a:spcAft>
                <a:spcPts val="0"/>
              </a:spcAft>
              <a:buSzPts val="7000"/>
              <a:buNone/>
              <a:defRPr sz="7000"/>
            </a:lvl6pPr>
            <a:lvl7pPr lvl="6" algn="ctr">
              <a:spcBef>
                <a:spcPts val="0"/>
              </a:spcBef>
              <a:spcAft>
                <a:spcPts val="0"/>
              </a:spcAft>
              <a:buSzPts val="7000"/>
              <a:buNone/>
              <a:defRPr sz="7000"/>
            </a:lvl7pPr>
            <a:lvl8pPr lvl="7" algn="ctr">
              <a:spcBef>
                <a:spcPts val="0"/>
              </a:spcBef>
              <a:spcAft>
                <a:spcPts val="0"/>
              </a:spcAft>
              <a:buSzPts val="7000"/>
              <a:buNone/>
              <a:defRPr sz="7000"/>
            </a:lvl8pPr>
            <a:lvl9pPr lvl="8" algn="ctr">
              <a:spcBef>
                <a:spcPts val="0"/>
              </a:spcBef>
              <a:spcAft>
                <a:spcPts val="0"/>
              </a:spcAft>
              <a:buSzPts val="7000"/>
              <a:buNone/>
              <a:defRPr sz="7000"/>
            </a:lvl9pPr>
          </a:lstStyle>
          <a:p>
            <a:endParaRPr/>
          </a:p>
        </p:txBody>
      </p:sp>
      <p:sp>
        <p:nvSpPr>
          <p:cNvPr id="15" name="Google Shape;15;p3"/>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50663" y="1582311"/>
            <a:ext cx="9585600" cy="2036400"/>
          </a:xfrm>
          <a:prstGeom prst="rect">
            <a:avLst/>
          </a:prstGeom>
        </p:spPr>
        <p:txBody>
          <a:bodyPr spcFirstLastPara="1" wrap="square" lIns="176925" tIns="176925" rIns="176925" bIns="176925" anchor="t" anchorCtr="0">
            <a:normAutofit/>
          </a:bodyPr>
          <a:lstStyle>
            <a:lvl1pPr lvl="0">
              <a:spcBef>
                <a:spcPts val="0"/>
              </a:spcBef>
              <a:spcAft>
                <a:spcPts val="0"/>
              </a:spcAft>
              <a:buSzPts val="54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a:endParaRPr/>
          </a:p>
        </p:txBody>
      </p:sp>
      <p:sp>
        <p:nvSpPr>
          <p:cNvPr id="18" name="Google Shape;18;p4"/>
          <p:cNvSpPr txBox="1">
            <a:spLocks noGrp="1"/>
          </p:cNvSpPr>
          <p:nvPr>
            <p:ph type="body" idx="1"/>
          </p:nvPr>
        </p:nvSpPr>
        <p:spPr>
          <a:xfrm>
            <a:off x="350663" y="4097689"/>
            <a:ext cx="9585600" cy="12147300"/>
          </a:xfrm>
          <a:prstGeom prst="rect">
            <a:avLst/>
          </a:prstGeom>
        </p:spPr>
        <p:txBody>
          <a:bodyPr spcFirstLastPara="1" wrap="square" lIns="176925" tIns="176925" rIns="176925" bIns="176925" anchor="t" anchorCtr="0">
            <a:normAutofit/>
          </a:bodyPr>
          <a:lstStyle>
            <a:lvl1pPr marL="457200" lvl="0" indent="-450850">
              <a:spcBef>
                <a:spcPts val="0"/>
              </a:spcBef>
              <a:spcAft>
                <a:spcPts val="0"/>
              </a:spcAft>
              <a:buSzPts val="3500"/>
              <a:buChar char="●"/>
              <a:defRPr/>
            </a:lvl1pPr>
            <a:lvl2pPr marL="914400" lvl="1" indent="-400050">
              <a:spcBef>
                <a:spcPts val="0"/>
              </a:spcBef>
              <a:spcAft>
                <a:spcPts val="0"/>
              </a:spcAft>
              <a:buSzPts val="2700"/>
              <a:buChar char="○"/>
              <a:defRPr/>
            </a:lvl2pPr>
            <a:lvl3pPr marL="1371600" lvl="2" indent="-400050">
              <a:spcBef>
                <a:spcPts val="0"/>
              </a:spcBef>
              <a:spcAft>
                <a:spcPts val="0"/>
              </a:spcAft>
              <a:buSzPts val="2700"/>
              <a:buChar char="■"/>
              <a:defRPr/>
            </a:lvl3pPr>
            <a:lvl4pPr marL="1828800" lvl="3" indent="-400050">
              <a:spcBef>
                <a:spcPts val="0"/>
              </a:spcBef>
              <a:spcAft>
                <a:spcPts val="0"/>
              </a:spcAft>
              <a:buSzPts val="2700"/>
              <a:buChar char="●"/>
              <a:defRPr/>
            </a:lvl4pPr>
            <a:lvl5pPr marL="2286000" lvl="4" indent="-400050">
              <a:spcBef>
                <a:spcPts val="0"/>
              </a:spcBef>
              <a:spcAft>
                <a:spcPts val="0"/>
              </a:spcAft>
              <a:buSzPts val="2700"/>
              <a:buChar char="○"/>
              <a:defRPr/>
            </a:lvl5pPr>
            <a:lvl6pPr marL="2743200" lvl="5" indent="-400050">
              <a:spcBef>
                <a:spcPts val="0"/>
              </a:spcBef>
              <a:spcAft>
                <a:spcPts val="0"/>
              </a:spcAft>
              <a:buSzPts val="2700"/>
              <a:buChar char="■"/>
              <a:defRPr/>
            </a:lvl6pPr>
            <a:lvl7pPr marL="3200400" lvl="6" indent="-400050">
              <a:spcBef>
                <a:spcPts val="0"/>
              </a:spcBef>
              <a:spcAft>
                <a:spcPts val="0"/>
              </a:spcAft>
              <a:buSzPts val="2700"/>
              <a:buChar char="●"/>
              <a:defRPr/>
            </a:lvl7pPr>
            <a:lvl8pPr marL="3657600" lvl="7" indent="-400050">
              <a:spcBef>
                <a:spcPts val="0"/>
              </a:spcBef>
              <a:spcAft>
                <a:spcPts val="0"/>
              </a:spcAft>
              <a:buSzPts val="2700"/>
              <a:buChar char="○"/>
              <a:defRPr/>
            </a:lvl8pPr>
            <a:lvl9pPr marL="4114800" lvl="8" indent="-400050">
              <a:spcBef>
                <a:spcPts val="0"/>
              </a:spcBef>
              <a:spcAft>
                <a:spcPts val="0"/>
              </a:spcAft>
              <a:buSzPts val="2700"/>
              <a:buChar char="■"/>
              <a:defRPr/>
            </a:lvl9pPr>
          </a:lstStyle>
          <a:p>
            <a:endParaRPr/>
          </a:p>
        </p:txBody>
      </p:sp>
      <p:sp>
        <p:nvSpPr>
          <p:cNvPr id="19" name="Google Shape;19;p4"/>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50663" y="1582311"/>
            <a:ext cx="9585600" cy="2036400"/>
          </a:xfrm>
          <a:prstGeom prst="rect">
            <a:avLst/>
          </a:prstGeom>
        </p:spPr>
        <p:txBody>
          <a:bodyPr spcFirstLastPara="1" wrap="square" lIns="176925" tIns="176925" rIns="176925" bIns="176925" anchor="t" anchorCtr="0">
            <a:normAutofit/>
          </a:bodyPr>
          <a:lstStyle>
            <a:lvl1pPr lvl="0">
              <a:spcBef>
                <a:spcPts val="0"/>
              </a:spcBef>
              <a:spcAft>
                <a:spcPts val="0"/>
              </a:spcAft>
              <a:buSzPts val="54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a:endParaRPr/>
          </a:p>
        </p:txBody>
      </p:sp>
      <p:sp>
        <p:nvSpPr>
          <p:cNvPr id="22" name="Google Shape;22;p5"/>
          <p:cNvSpPr txBox="1">
            <a:spLocks noGrp="1"/>
          </p:cNvSpPr>
          <p:nvPr>
            <p:ph type="body" idx="1"/>
          </p:nvPr>
        </p:nvSpPr>
        <p:spPr>
          <a:xfrm>
            <a:off x="350663" y="4097689"/>
            <a:ext cx="4500000" cy="12147300"/>
          </a:xfrm>
          <a:prstGeom prst="rect">
            <a:avLst/>
          </a:prstGeom>
        </p:spPr>
        <p:txBody>
          <a:bodyPr spcFirstLastPara="1" wrap="square" lIns="176925" tIns="176925" rIns="176925" bIns="176925" anchor="t" anchorCtr="0">
            <a:normAutofit/>
          </a:bodyPr>
          <a:lstStyle>
            <a:lvl1pPr marL="457200" lvl="0" indent="-400050">
              <a:spcBef>
                <a:spcPts val="0"/>
              </a:spcBef>
              <a:spcAft>
                <a:spcPts val="0"/>
              </a:spcAft>
              <a:buSzPts val="2700"/>
              <a:buChar char="●"/>
              <a:defRPr sz="2700"/>
            </a:lvl1pPr>
            <a:lvl2pPr marL="914400" lvl="1" indent="-374650">
              <a:spcBef>
                <a:spcPts val="0"/>
              </a:spcBef>
              <a:spcAft>
                <a:spcPts val="0"/>
              </a:spcAft>
              <a:buSzPts val="2300"/>
              <a:buChar char="○"/>
              <a:defRPr sz="2300"/>
            </a:lvl2pPr>
            <a:lvl3pPr marL="1371600" lvl="2" indent="-374650">
              <a:spcBef>
                <a:spcPts val="0"/>
              </a:spcBef>
              <a:spcAft>
                <a:spcPts val="0"/>
              </a:spcAft>
              <a:buSzPts val="2300"/>
              <a:buChar char="■"/>
              <a:defRPr sz="2300"/>
            </a:lvl3pPr>
            <a:lvl4pPr marL="1828800" lvl="3" indent="-374650">
              <a:spcBef>
                <a:spcPts val="0"/>
              </a:spcBef>
              <a:spcAft>
                <a:spcPts val="0"/>
              </a:spcAft>
              <a:buSzPts val="2300"/>
              <a:buChar char="●"/>
              <a:defRPr sz="2300"/>
            </a:lvl4pPr>
            <a:lvl5pPr marL="2286000" lvl="4" indent="-374650">
              <a:spcBef>
                <a:spcPts val="0"/>
              </a:spcBef>
              <a:spcAft>
                <a:spcPts val="0"/>
              </a:spcAft>
              <a:buSzPts val="2300"/>
              <a:buChar char="○"/>
              <a:defRPr sz="2300"/>
            </a:lvl5pPr>
            <a:lvl6pPr marL="2743200" lvl="5" indent="-374650">
              <a:spcBef>
                <a:spcPts val="0"/>
              </a:spcBef>
              <a:spcAft>
                <a:spcPts val="0"/>
              </a:spcAft>
              <a:buSzPts val="2300"/>
              <a:buChar char="■"/>
              <a:defRPr sz="2300"/>
            </a:lvl6pPr>
            <a:lvl7pPr marL="3200400" lvl="6" indent="-374650">
              <a:spcBef>
                <a:spcPts val="0"/>
              </a:spcBef>
              <a:spcAft>
                <a:spcPts val="0"/>
              </a:spcAft>
              <a:buSzPts val="2300"/>
              <a:buChar char="●"/>
              <a:defRPr sz="2300"/>
            </a:lvl7pPr>
            <a:lvl8pPr marL="3657600" lvl="7" indent="-374650">
              <a:spcBef>
                <a:spcPts val="0"/>
              </a:spcBef>
              <a:spcAft>
                <a:spcPts val="0"/>
              </a:spcAft>
              <a:buSzPts val="2300"/>
              <a:buChar char="○"/>
              <a:defRPr sz="2300"/>
            </a:lvl8pPr>
            <a:lvl9pPr marL="4114800" lvl="8" indent="-374650">
              <a:spcBef>
                <a:spcPts val="0"/>
              </a:spcBef>
              <a:spcAft>
                <a:spcPts val="0"/>
              </a:spcAft>
              <a:buSzPts val="2300"/>
              <a:buChar char="■"/>
              <a:defRPr sz="2300"/>
            </a:lvl9pPr>
          </a:lstStyle>
          <a:p>
            <a:endParaRPr/>
          </a:p>
        </p:txBody>
      </p:sp>
      <p:sp>
        <p:nvSpPr>
          <p:cNvPr id="23" name="Google Shape;23;p5"/>
          <p:cNvSpPr txBox="1">
            <a:spLocks noGrp="1"/>
          </p:cNvSpPr>
          <p:nvPr>
            <p:ph type="body" idx="2"/>
          </p:nvPr>
        </p:nvSpPr>
        <p:spPr>
          <a:xfrm>
            <a:off x="5436450" y="4097689"/>
            <a:ext cx="4500000" cy="12147300"/>
          </a:xfrm>
          <a:prstGeom prst="rect">
            <a:avLst/>
          </a:prstGeom>
        </p:spPr>
        <p:txBody>
          <a:bodyPr spcFirstLastPara="1" wrap="square" lIns="176925" tIns="176925" rIns="176925" bIns="176925" anchor="t" anchorCtr="0">
            <a:normAutofit/>
          </a:bodyPr>
          <a:lstStyle>
            <a:lvl1pPr marL="457200" lvl="0" indent="-400050">
              <a:spcBef>
                <a:spcPts val="0"/>
              </a:spcBef>
              <a:spcAft>
                <a:spcPts val="0"/>
              </a:spcAft>
              <a:buSzPts val="2700"/>
              <a:buChar char="●"/>
              <a:defRPr sz="2700"/>
            </a:lvl1pPr>
            <a:lvl2pPr marL="914400" lvl="1" indent="-374650">
              <a:spcBef>
                <a:spcPts val="0"/>
              </a:spcBef>
              <a:spcAft>
                <a:spcPts val="0"/>
              </a:spcAft>
              <a:buSzPts val="2300"/>
              <a:buChar char="○"/>
              <a:defRPr sz="2300"/>
            </a:lvl2pPr>
            <a:lvl3pPr marL="1371600" lvl="2" indent="-374650">
              <a:spcBef>
                <a:spcPts val="0"/>
              </a:spcBef>
              <a:spcAft>
                <a:spcPts val="0"/>
              </a:spcAft>
              <a:buSzPts val="2300"/>
              <a:buChar char="■"/>
              <a:defRPr sz="2300"/>
            </a:lvl3pPr>
            <a:lvl4pPr marL="1828800" lvl="3" indent="-374650">
              <a:spcBef>
                <a:spcPts val="0"/>
              </a:spcBef>
              <a:spcAft>
                <a:spcPts val="0"/>
              </a:spcAft>
              <a:buSzPts val="2300"/>
              <a:buChar char="●"/>
              <a:defRPr sz="2300"/>
            </a:lvl4pPr>
            <a:lvl5pPr marL="2286000" lvl="4" indent="-374650">
              <a:spcBef>
                <a:spcPts val="0"/>
              </a:spcBef>
              <a:spcAft>
                <a:spcPts val="0"/>
              </a:spcAft>
              <a:buSzPts val="2300"/>
              <a:buChar char="○"/>
              <a:defRPr sz="2300"/>
            </a:lvl5pPr>
            <a:lvl6pPr marL="2743200" lvl="5" indent="-374650">
              <a:spcBef>
                <a:spcPts val="0"/>
              </a:spcBef>
              <a:spcAft>
                <a:spcPts val="0"/>
              </a:spcAft>
              <a:buSzPts val="2300"/>
              <a:buChar char="■"/>
              <a:defRPr sz="2300"/>
            </a:lvl6pPr>
            <a:lvl7pPr marL="3200400" lvl="6" indent="-374650">
              <a:spcBef>
                <a:spcPts val="0"/>
              </a:spcBef>
              <a:spcAft>
                <a:spcPts val="0"/>
              </a:spcAft>
              <a:buSzPts val="2300"/>
              <a:buChar char="●"/>
              <a:defRPr sz="2300"/>
            </a:lvl7pPr>
            <a:lvl8pPr marL="3657600" lvl="7" indent="-374650">
              <a:spcBef>
                <a:spcPts val="0"/>
              </a:spcBef>
              <a:spcAft>
                <a:spcPts val="0"/>
              </a:spcAft>
              <a:buSzPts val="2300"/>
              <a:buChar char="○"/>
              <a:defRPr sz="2300"/>
            </a:lvl8pPr>
            <a:lvl9pPr marL="4114800" lvl="8" indent="-374650">
              <a:spcBef>
                <a:spcPts val="0"/>
              </a:spcBef>
              <a:spcAft>
                <a:spcPts val="0"/>
              </a:spcAft>
              <a:buSzPts val="2300"/>
              <a:buChar char="■"/>
              <a:defRPr sz="2300"/>
            </a:lvl9pPr>
          </a:lstStyle>
          <a:p>
            <a:endParaRPr/>
          </a:p>
        </p:txBody>
      </p:sp>
      <p:sp>
        <p:nvSpPr>
          <p:cNvPr id="24" name="Google Shape;24;p5"/>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50663" y="1582311"/>
            <a:ext cx="9585600" cy="2036400"/>
          </a:xfrm>
          <a:prstGeom prst="rect">
            <a:avLst/>
          </a:prstGeom>
        </p:spPr>
        <p:txBody>
          <a:bodyPr spcFirstLastPara="1" wrap="square" lIns="176925" tIns="176925" rIns="176925" bIns="176925" anchor="t" anchorCtr="0">
            <a:normAutofit/>
          </a:bodyPr>
          <a:lstStyle>
            <a:lvl1pPr lvl="0">
              <a:spcBef>
                <a:spcPts val="0"/>
              </a:spcBef>
              <a:spcAft>
                <a:spcPts val="0"/>
              </a:spcAft>
              <a:buSzPts val="5400"/>
              <a:buNone/>
              <a:defRPr/>
            </a:lvl1pPr>
            <a:lvl2pPr lvl="1">
              <a:spcBef>
                <a:spcPts val="0"/>
              </a:spcBef>
              <a:spcAft>
                <a:spcPts val="0"/>
              </a:spcAft>
              <a:buSzPts val="5400"/>
              <a:buNone/>
              <a:defRPr/>
            </a:lvl2pPr>
            <a:lvl3pPr lvl="2">
              <a:spcBef>
                <a:spcPts val="0"/>
              </a:spcBef>
              <a:spcAft>
                <a:spcPts val="0"/>
              </a:spcAft>
              <a:buSzPts val="5400"/>
              <a:buNone/>
              <a:defRPr/>
            </a:lvl3pPr>
            <a:lvl4pPr lvl="3">
              <a:spcBef>
                <a:spcPts val="0"/>
              </a:spcBef>
              <a:spcAft>
                <a:spcPts val="0"/>
              </a:spcAft>
              <a:buSzPts val="5400"/>
              <a:buNone/>
              <a:defRPr/>
            </a:lvl4pPr>
            <a:lvl5pPr lvl="4">
              <a:spcBef>
                <a:spcPts val="0"/>
              </a:spcBef>
              <a:spcAft>
                <a:spcPts val="0"/>
              </a:spcAft>
              <a:buSzPts val="5400"/>
              <a:buNone/>
              <a:defRPr/>
            </a:lvl5pPr>
            <a:lvl6pPr lvl="5">
              <a:spcBef>
                <a:spcPts val="0"/>
              </a:spcBef>
              <a:spcAft>
                <a:spcPts val="0"/>
              </a:spcAft>
              <a:buSzPts val="5400"/>
              <a:buNone/>
              <a:defRPr/>
            </a:lvl6pPr>
            <a:lvl7pPr lvl="6">
              <a:spcBef>
                <a:spcPts val="0"/>
              </a:spcBef>
              <a:spcAft>
                <a:spcPts val="0"/>
              </a:spcAft>
              <a:buSzPts val="5400"/>
              <a:buNone/>
              <a:defRPr/>
            </a:lvl7pPr>
            <a:lvl8pPr lvl="7">
              <a:spcBef>
                <a:spcPts val="0"/>
              </a:spcBef>
              <a:spcAft>
                <a:spcPts val="0"/>
              </a:spcAft>
              <a:buSzPts val="5400"/>
              <a:buNone/>
              <a:defRPr/>
            </a:lvl8pPr>
            <a:lvl9pPr lvl="8">
              <a:spcBef>
                <a:spcPts val="0"/>
              </a:spcBef>
              <a:spcAft>
                <a:spcPts val="0"/>
              </a:spcAft>
              <a:buSzPts val="5400"/>
              <a:buNone/>
              <a:defRPr/>
            </a:lvl9pPr>
          </a:lstStyle>
          <a:p>
            <a:endParaRPr/>
          </a:p>
        </p:txBody>
      </p:sp>
      <p:sp>
        <p:nvSpPr>
          <p:cNvPr id="27" name="Google Shape;27;p6"/>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50663" y="1975467"/>
            <a:ext cx="3159000" cy="2686800"/>
          </a:xfrm>
          <a:prstGeom prst="rect">
            <a:avLst/>
          </a:prstGeom>
        </p:spPr>
        <p:txBody>
          <a:bodyPr spcFirstLastPara="1" wrap="square" lIns="176925" tIns="176925" rIns="176925" bIns="176925" anchor="b" anchorCtr="0">
            <a:normAutofit/>
          </a:bodyPr>
          <a:lstStyle>
            <a:lvl1pPr lvl="0">
              <a:spcBef>
                <a:spcPts val="0"/>
              </a:spcBef>
              <a:spcAft>
                <a:spcPts val="0"/>
              </a:spcAft>
              <a:buSzPts val="4600"/>
              <a:buNone/>
              <a:defRPr sz="4600"/>
            </a:lvl1pPr>
            <a:lvl2pPr lvl="1">
              <a:spcBef>
                <a:spcPts val="0"/>
              </a:spcBef>
              <a:spcAft>
                <a:spcPts val="0"/>
              </a:spcAft>
              <a:buSzPts val="4600"/>
              <a:buNone/>
              <a:defRPr sz="4600"/>
            </a:lvl2pPr>
            <a:lvl3pPr lvl="2">
              <a:spcBef>
                <a:spcPts val="0"/>
              </a:spcBef>
              <a:spcAft>
                <a:spcPts val="0"/>
              </a:spcAft>
              <a:buSzPts val="4600"/>
              <a:buNone/>
              <a:defRPr sz="4600"/>
            </a:lvl3pPr>
            <a:lvl4pPr lvl="3">
              <a:spcBef>
                <a:spcPts val="0"/>
              </a:spcBef>
              <a:spcAft>
                <a:spcPts val="0"/>
              </a:spcAft>
              <a:buSzPts val="4600"/>
              <a:buNone/>
              <a:defRPr sz="4600"/>
            </a:lvl4pPr>
            <a:lvl5pPr lvl="4">
              <a:spcBef>
                <a:spcPts val="0"/>
              </a:spcBef>
              <a:spcAft>
                <a:spcPts val="0"/>
              </a:spcAft>
              <a:buSzPts val="4600"/>
              <a:buNone/>
              <a:defRPr sz="4600"/>
            </a:lvl5pPr>
            <a:lvl6pPr lvl="5">
              <a:spcBef>
                <a:spcPts val="0"/>
              </a:spcBef>
              <a:spcAft>
                <a:spcPts val="0"/>
              </a:spcAft>
              <a:buSzPts val="4600"/>
              <a:buNone/>
              <a:defRPr sz="4600"/>
            </a:lvl6pPr>
            <a:lvl7pPr lvl="6">
              <a:spcBef>
                <a:spcPts val="0"/>
              </a:spcBef>
              <a:spcAft>
                <a:spcPts val="0"/>
              </a:spcAft>
              <a:buSzPts val="4600"/>
              <a:buNone/>
              <a:defRPr sz="4600"/>
            </a:lvl7pPr>
            <a:lvl8pPr lvl="7">
              <a:spcBef>
                <a:spcPts val="0"/>
              </a:spcBef>
              <a:spcAft>
                <a:spcPts val="0"/>
              </a:spcAft>
              <a:buSzPts val="4600"/>
              <a:buNone/>
              <a:defRPr sz="4600"/>
            </a:lvl8pPr>
            <a:lvl9pPr lvl="8">
              <a:spcBef>
                <a:spcPts val="0"/>
              </a:spcBef>
              <a:spcAft>
                <a:spcPts val="0"/>
              </a:spcAft>
              <a:buSzPts val="4600"/>
              <a:buNone/>
              <a:defRPr sz="4600"/>
            </a:lvl9pPr>
          </a:lstStyle>
          <a:p>
            <a:endParaRPr/>
          </a:p>
        </p:txBody>
      </p:sp>
      <p:sp>
        <p:nvSpPr>
          <p:cNvPr id="30" name="Google Shape;30;p7"/>
          <p:cNvSpPr txBox="1">
            <a:spLocks noGrp="1"/>
          </p:cNvSpPr>
          <p:nvPr>
            <p:ph type="body" idx="1"/>
          </p:nvPr>
        </p:nvSpPr>
        <p:spPr>
          <a:xfrm>
            <a:off x="350663" y="4940800"/>
            <a:ext cx="3159000" cy="11304600"/>
          </a:xfrm>
          <a:prstGeom prst="rect">
            <a:avLst/>
          </a:prstGeom>
        </p:spPr>
        <p:txBody>
          <a:bodyPr spcFirstLastPara="1" wrap="square" lIns="176925" tIns="176925" rIns="176925" bIns="176925" anchor="t" anchorCtr="0">
            <a:normAutofit/>
          </a:bodyPr>
          <a:lstStyle>
            <a:lvl1pPr marL="457200" lvl="0" indent="-374650">
              <a:spcBef>
                <a:spcPts val="0"/>
              </a:spcBef>
              <a:spcAft>
                <a:spcPts val="0"/>
              </a:spcAft>
              <a:buSzPts val="2300"/>
              <a:buChar char="●"/>
              <a:defRPr sz="2300"/>
            </a:lvl1pPr>
            <a:lvl2pPr marL="914400" lvl="1" indent="-374650">
              <a:spcBef>
                <a:spcPts val="0"/>
              </a:spcBef>
              <a:spcAft>
                <a:spcPts val="0"/>
              </a:spcAft>
              <a:buSzPts val="2300"/>
              <a:buChar char="○"/>
              <a:defRPr sz="2300"/>
            </a:lvl2pPr>
            <a:lvl3pPr marL="1371600" lvl="2" indent="-374650">
              <a:spcBef>
                <a:spcPts val="0"/>
              </a:spcBef>
              <a:spcAft>
                <a:spcPts val="0"/>
              </a:spcAft>
              <a:buSzPts val="2300"/>
              <a:buChar char="■"/>
              <a:defRPr sz="2300"/>
            </a:lvl3pPr>
            <a:lvl4pPr marL="1828800" lvl="3" indent="-374650">
              <a:spcBef>
                <a:spcPts val="0"/>
              </a:spcBef>
              <a:spcAft>
                <a:spcPts val="0"/>
              </a:spcAft>
              <a:buSzPts val="2300"/>
              <a:buChar char="●"/>
              <a:defRPr sz="2300"/>
            </a:lvl4pPr>
            <a:lvl5pPr marL="2286000" lvl="4" indent="-374650">
              <a:spcBef>
                <a:spcPts val="0"/>
              </a:spcBef>
              <a:spcAft>
                <a:spcPts val="0"/>
              </a:spcAft>
              <a:buSzPts val="2300"/>
              <a:buChar char="○"/>
              <a:defRPr sz="2300"/>
            </a:lvl5pPr>
            <a:lvl6pPr marL="2743200" lvl="5" indent="-374650">
              <a:spcBef>
                <a:spcPts val="0"/>
              </a:spcBef>
              <a:spcAft>
                <a:spcPts val="0"/>
              </a:spcAft>
              <a:buSzPts val="2300"/>
              <a:buChar char="■"/>
              <a:defRPr sz="2300"/>
            </a:lvl6pPr>
            <a:lvl7pPr marL="3200400" lvl="6" indent="-374650">
              <a:spcBef>
                <a:spcPts val="0"/>
              </a:spcBef>
              <a:spcAft>
                <a:spcPts val="0"/>
              </a:spcAft>
              <a:buSzPts val="2300"/>
              <a:buChar char="●"/>
              <a:defRPr sz="2300"/>
            </a:lvl7pPr>
            <a:lvl8pPr marL="3657600" lvl="7" indent="-374650">
              <a:spcBef>
                <a:spcPts val="0"/>
              </a:spcBef>
              <a:spcAft>
                <a:spcPts val="0"/>
              </a:spcAft>
              <a:buSzPts val="2300"/>
              <a:buChar char="○"/>
              <a:defRPr sz="2300"/>
            </a:lvl8pPr>
            <a:lvl9pPr marL="4114800" lvl="8" indent="-374650">
              <a:spcBef>
                <a:spcPts val="0"/>
              </a:spcBef>
              <a:spcAft>
                <a:spcPts val="0"/>
              </a:spcAft>
              <a:buSzPts val="2300"/>
              <a:buChar char="■"/>
              <a:defRPr sz="2300"/>
            </a:lvl9pPr>
          </a:lstStyle>
          <a:p>
            <a:endParaRPr/>
          </a:p>
        </p:txBody>
      </p:sp>
      <p:sp>
        <p:nvSpPr>
          <p:cNvPr id="31" name="Google Shape;31;p7"/>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51531" y="1600533"/>
            <a:ext cx="7163700" cy="14545200"/>
          </a:xfrm>
          <a:prstGeom prst="rect">
            <a:avLst/>
          </a:prstGeom>
        </p:spPr>
        <p:txBody>
          <a:bodyPr spcFirstLastPara="1" wrap="square" lIns="176925" tIns="176925" rIns="176925" bIns="176925" anchor="ctr" anchorCtr="0">
            <a:normAutofit/>
          </a:bodyPr>
          <a:lstStyle>
            <a:lvl1pPr lvl="0">
              <a:spcBef>
                <a:spcPts val="0"/>
              </a:spcBef>
              <a:spcAft>
                <a:spcPts val="0"/>
              </a:spcAft>
              <a:buSzPts val="9300"/>
              <a:buNone/>
              <a:defRPr sz="9300"/>
            </a:lvl1pPr>
            <a:lvl2pPr lvl="1">
              <a:spcBef>
                <a:spcPts val="0"/>
              </a:spcBef>
              <a:spcAft>
                <a:spcPts val="0"/>
              </a:spcAft>
              <a:buSzPts val="9300"/>
              <a:buNone/>
              <a:defRPr sz="9300"/>
            </a:lvl2pPr>
            <a:lvl3pPr lvl="2">
              <a:spcBef>
                <a:spcPts val="0"/>
              </a:spcBef>
              <a:spcAft>
                <a:spcPts val="0"/>
              </a:spcAft>
              <a:buSzPts val="9300"/>
              <a:buNone/>
              <a:defRPr sz="9300"/>
            </a:lvl3pPr>
            <a:lvl4pPr lvl="3">
              <a:spcBef>
                <a:spcPts val="0"/>
              </a:spcBef>
              <a:spcAft>
                <a:spcPts val="0"/>
              </a:spcAft>
              <a:buSzPts val="9300"/>
              <a:buNone/>
              <a:defRPr sz="9300"/>
            </a:lvl4pPr>
            <a:lvl5pPr lvl="4">
              <a:spcBef>
                <a:spcPts val="0"/>
              </a:spcBef>
              <a:spcAft>
                <a:spcPts val="0"/>
              </a:spcAft>
              <a:buSzPts val="9300"/>
              <a:buNone/>
              <a:defRPr sz="9300"/>
            </a:lvl5pPr>
            <a:lvl6pPr lvl="5">
              <a:spcBef>
                <a:spcPts val="0"/>
              </a:spcBef>
              <a:spcAft>
                <a:spcPts val="0"/>
              </a:spcAft>
              <a:buSzPts val="9300"/>
              <a:buNone/>
              <a:defRPr sz="9300"/>
            </a:lvl6pPr>
            <a:lvl7pPr lvl="6">
              <a:spcBef>
                <a:spcPts val="0"/>
              </a:spcBef>
              <a:spcAft>
                <a:spcPts val="0"/>
              </a:spcAft>
              <a:buSzPts val="9300"/>
              <a:buNone/>
              <a:defRPr sz="9300"/>
            </a:lvl7pPr>
            <a:lvl8pPr lvl="7">
              <a:spcBef>
                <a:spcPts val="0"/>
              </a:spcBef>
              <a:spcAft>
                <a:spcPts val="0"/>
              </a:spcAft>
              <a:buSzPts val="9300"/>
              <a:buNone/>
              <a:defRPr sz="9300"/>
            </a:lvl8pPr>
            <a:lvl9pPr lvl="8">
              <a:spcBef>
                <a:spcPts val="0"/>
              </a:spcBef>
              <a:spcAft>
                <a:spcPts val="0"/>
              </a:spcAft>
              <a:buSzPts val="9300"/>
              <a:buNone/>
              <a:defRPr sz="9300"/>
            </a:lvl9pPr>
          </a:lstStyle>
          <a:p>
            <a:endParaRPr/>
          </a:p>
        </p:txBody>
      </p:sp>
      <p:sp>
        <p:nvSpPr>
          <p:cNvPr id="34" name="Google Shape;34;p8"/>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143500" y="-444"/>
            <a:ext cx="5143500" cy="18288000"/>
          </a:xfrm>
          <a:prstGeom prst="rect">
            <a:avLst/>
          </a:prstGeom>
          <a:solidFill>
            <a:schemeClr val="lt2"/>
          </a:solidFill>
          <a:ln>
            <a:noFill/>
          </a:ln>
        </p:spPr>
        <p:txBody>
          <a:bodyPr spcFirstLastPara="1" wrap="square" lIns="176925" tIns="176925" rIns="176925" bIns="1769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98688" y="4384622"/>
            <a:ext cx="4550700" cy="5270400"/>
          </a:xfrm>
          <a:prstGeom prst="rect">
            <a:avLst/>
          </a:prstGeom>
        </p:spPr>
        <p:txBody>
          <a:bodyPr spcFirstLastPara="1" wrap="square" lIns="176925" tIns="176925" rIns="176925" bIns="176925" anchor="b" anchorCtr="0">
            <a:normAutofit/>
          </a:bodyPr>
          <a:lstStyle>
            <a:lvl1pPr lvl="0" algn="ctr">
              <a:spcBef>
                <a:spcPts val="0"/>
              </a:spcBef>
              <a:spcAft>
                <a:spcPts val="0"/>
              </a:spcAft>
              <a:buSzPts val="8100"/>
              <a:buNone/>
              <a:defRPr sz="8100"/>
            </a:lvl1pPr>
            <a:lvl2pPr lvl="1" algn="ctr">
              <a:spcBef>
                <a:spcPts val="0"/>
              </a:spcBef>
              <a:spcAft>
                <a:spcPts val="0"/>
              </a:spcAft>
              <a:buSzPts val="8100"/>
              <a:buNone/>
              <a:defRPr sz="8100"/>
            </a:lvl2pPr>
            <a:lvl3pPr lvl="2" algn="ctr">
              <a:spcBef>
                <a:spcPts val="0"/>
              </a:spcBef>
              <a:spcAft>
                <a:spcPts val="0"/>
              </a:spcAft>
              <a:buSzPts val="8100"/>
              <a:buNone/>
              <a:defRPr sz="8100"/>
            </a:lvl3pPr>
            <a:lvl4pPr lvl="3" algn="ctr">
              <a:spcBef>
                <a:spcPts val="0"/>
              </a:spcBef>
              <a:spcAft>
                <a:spcPts val="0"/>
              </a:spcAft>
              <a:buSzPts val="8100"/>
              <a:buNone/>
              <a:defRPr sz="8100"/>
            </a:lvl4pPr>
            <a:lvl5pPr lvl="4" algn="ctr">
              <a:spcBef>
                <a:spcPts val="0"/>
              </a:spcBef>
              <a:spcAft>
                <a:spcPts val="0"/>
              </a:spcAft>
              <a:buSzPts val="8100"/>
              <a:buNone/>
              <a:defRPr sz="8100"/>
            </a:lvl5pPr>
            <a:lvl6pPr lvl="5" algn="ctr">
              <a:spcBef>
                <a:spcPts val="0"/>
              </a:spcBef>
              <a:spcAft>
                <a:spcPts val="0"/>
              </a:spcAft>
              <a:buSzPts val="8100"/>
              <a:buNone/>
              <a:defRPr sz="8100"/>
            </a:lvl6pPr>
            <a:lvl7pPr lvl="6" algn="ctr">
              <a:spcBef>
                <a:spcPts val="0"/>
              </a:spcBef>
              <a:spcAft>
                <a:spcPts val="0"/>
              </a:spcAft>
              <a:buSzPts val="8100"/>
              <a:buNone/>
              <a:defRPr sz="8100"/>
            </a:lvl7pPr>
            <a:lvl8pPr lvl="7" algn="ctr">
              <a:spcBef>
                <a:spcPts val="0"/>
              </a:spcBef>
              <a:spcAft>
                <a:spcPts val="0"/>
              </a:spcAft>
              <a:buSzPts val="8100"/>
              <a:buNone/>
              <a:defRPr sz="8100"/>
            </a:lvl8pPr>
            <a:lvl9pPr lvl="8" algn="ctr">
              <a:spcBef>
                <a:spcPts val="0"/>
              </a:spcBef>
              <a:spcAft>
                <a:spcPts val="0"/>
              </a:spcAft>
              <a:buSzPts val="8100"/>
              <a:buNone/>
              <a:defRPr sz="8100"/>
            </a:lvl9pPr>
          </a:lstStyle>
          <a:p>
            <a:endParaRPr/>
          </a:p>
        </p:txBody>
      </p:sp>
      <p:sp>
        <p:nvSpPr>
          <p:cNvPr id="38" name="Google Shape;38;p9"/>
          <p:cNvSpPr txBox="1">
            <a:spLocks noGrp="1"/>
          </p:cNvSpPr>
          <p:nvPr>
            <p:ph type="subTitle" idx="1"/>
          </p:nvPr>
        </p:nvSpPr>
        <p:spPr>
          <a:xfrm>
            <a:off x="298688" y="9966489"/>
            <a:ext cx="4550700" cy="4391400"/>
          </a:xfrm>
          <a:prstGeom prst="rect">
            <a:avLst/>
          </a:prstGeom>
        </p:spPr>
        <p:txBody>
          <a:bodyPr spcFirstLastPara="1" wrap="square" lIns="176925" tIns="176925" rIns="176925" bIns="176925" anchor="t" anchorCtr="0">
            <a:normAutofit/>
          </a:bodyPr>
          <a:lstStyle>
            <a:lvl1pPr lvl="0" algn="ctr">
              <a:lnSpc>
                <a:spcPct val="100000"/>
              </a:lnSpc>
              <a:spcBef>
                <a:spcPts val="0"/>
              </a:spcBef>
              <a:spcAft>
                <a:spcPts val="0"/>
              </a:spcAft>
              <a:buSzPts val="4100"/>
              <a:buNone/>
              <a:defRPr sz="4100"/>
            </a:lvl1pPr>
            <a:lvl2pPr lvl="1" algn="ctr">
              <a:lnSpc>
                <a:spcPct val="100000"/>
              </a:lnSpc>
              <a:spcBef>
                <a:spcPts val="0"/>
              </a:spcBef>
              <a:spcAft>
                <a:spcPts val="0"/>
              </a:spcAft>
              <a:buSzPts val="4100"/>
              <a:buNone/>
              <a:defRPr sz="4100"/>
            </a:lvl2pPr>
            <a:lvl3pPr lvl="2" algn="ctr">
              <a:lnSpc>
                <a:spcPct val="100000"/>
              </a:lnSpc>
              <a:spcBef>
                <a:spcPts val="0"/>
              </a:spcBef>
              <a:spcAft>
                <a:spcPts val="0"/>
              </a:spcAft>
              <a:buSzPts val="4100"/>
              <a:buNone/>
              <a:defRPr sz="4100"/>
            </a:lvl3pPr>
            <a:lvl4pPr lvl="3" algn="ctr">
              <a:lnSpc>
                <a:spcPct val="100000"/>
              </a:lnSpc>
              <a:spcBef>
                <a:spcPts val="0"/>
              </a:spcBef>
              <a:spcAft>
                <a:spcPts val="0"/>
              </a:spcAft>
              <a:buSzPts val="4100"/>
              <a:buNone/>
              <a:defRPr sz="4100"/>
            </a:lvl4pPr>
            <a:lvl5pPr lvl="4" algn="ctr">
              <a:lnSpc>
                <a:spcPct val="100000"/>
              </a:lnSpc>
              <a:spcBef>
                <a:spcPts val="0"/>
              </a:spcBef>
              <a:spcAft>
                <a:spcPts val="0"/>
              </a:spcAft>
              <a:buSzPts val="4100"/>
              <a:buNone/>
              <a:defRPr sz="4100"/>
            </a:lvl5pPr>
            <a:lvl6pPr lvl="5" algn="ctr">
              <a:lnSpc>
                <a:spcPct val="100000"/>
              </a:lnSpc>
              <a:spcBef>
                <a:spcPts val="0"/>
              </a:spcBef>
              <a:spcAft>
                <a:spcPts val="0"/>
              </a:spcAft>
              <a:buSzPts val="4100"/>
              <a:buNone/>
              <a:defRPr sz="4100"/>
            </a:lvl6pPr>
            <a:lvl7pPr lvl="6" algn="ctr">
              <a:lnSpc>
                <a:spcPct val="100000"/>
              </a:lnSpc>
              <a:spcBef>
                <a:spcPts val="0"/>
              </a:spcBef>
              <a:spcAft>
                <a:spcPts val="0"/>
              </a:spcAft>
              <a:buSzPts val="4100"/>
              <a:buNone/>
              <a:defRPr sz="4100"/>
            </a:lvl7pPr>
            <a:lvl8pPr lvl="7" algn="ctr">
              <a:lnSpc>
                <a:spcPct val="100000"/>
              </a:lnSpc>
              <a:spcBef>
                <a:spcPts val="0"/>
              </a:spcBef>
              <a:spcAft>
                <a:spcPts val="0"/>
              </a:spcAft>
              <a:buSzPts val="4100"/>
              <a:buNone/>
              <a:defRPr sz="4100"/>
            </a:lvl8pPr>
            <a:lvl9pPr lvl="8" algn="ctr">
              <a:lnSpc>
                <a:spcPct val="100000"/>
              </a:lnSpc>
              <a:spcBef>
                <a:spcPts val="0"/>
              </a:spcBef>
              <a:spcAft>
                <a:spcPts val="0"/>
              </a:spcAft>
              <a:buSzPts val="4100"/>
              <a:buNone/>
              <a:defRPr sz="4100"/>
            </a:lvl9pPr>
          </a:lstStyle>
          <a:p>
            <a:endParaRPr/>
          </a:p>
        </p:txBody>
      </p:sp>
      <p:sp>
        <p:nvSpPr>
          <p:cNvPr id="39" name="Google Shape;39;p9"/>
          <p:cNvSpPr txBox="1">
            <a:spLocks noGrp="1"/>
          </p:cNvSpPr>
          <p:nvPr>
            <p:ph type="body" idx="2"/>
          </p:nvPr>
        </p:nvSpPr>
        <p:spPr>
          <a:xfrm>
            <a:off x="5556938" y="2574489"/>
            <a:ext cx="4316700" cy="13138200"/>
          </a:xfrm>
          <a:prstGeom prst="rect">
            <a:avLst/>
          </a:prstGeom>
        </p:spPr>
        <p:txBody>
          <a:bodyPr spcFirstLastPara="1" wrap="square" lIns="176925" tIns="176925" rIns="176925" bIns="176925" anchor="ctr" anchorCtr="0">
            <a:normAutofit/>
          </a:bodyPr>
          <a:lstStyle>
            <a:lvl1pPr marL="457200" lvl="0" indent="-450850">
              <a:spcBef>
                <a:spcPts val="0"/>
              </a:spcBef>
              <a:spcAft>
                <a:spcPts val="0"/>
              </a:spcAft>
              <a:buSzPts val="3500"/>
              <a:buChar char="●"/>
              <a:defRPr/>
            </a:lvl1pPr>
            <a:lvl2pPr marL="914400" lvl="1" indent="-400050">
              <a:spcBef>
                <a:spcPts val="0"/>
              </a:spcBef>
              <a:spcAft>
                <a:spcPts val="0"/>
              </a:spcAft>
              <a:buSzPts val="2700"/>
              <a:buChar char="○"/>
              <a:defRPr/>
            </a:lvl2pPr>
            <a:lvl3pPr marL="1371600" lvl="2" indent="-400050">
              <a:spcBef>
                <a:spcPts val="0"/>
              </a:spcBef>
              <a:spcAft>
                <a:spcPts val="0"/>
              </a:spcAft>
              <a:buSzPts val="2700"/>
              <a:buChar char="■"/>
              <a:defRPr/>
            </a:lvl3pPr>
            <a:lvl4pPr marL="1828800" lvl="3" indent="-400050">
              <a:spcBef>
                <a:spcPts val="0"/>
              </a:spcBef>
              <a:spcAft>
                <a:spcPts val="0"/>
              </a:spcAft>
              <a:buSzPts val="2700"/>
              <a:buChar char="●"/>
              <a:defRPr/>
            </a:lvl4pPr>
            <a:lvl5pPr marL="2286000" lvl="4" indent="-400050">
              <a:spcBef>
                <a:spcPts val="0"/>
              </a:spcBef>
              <a:spcAft>
                <a:spcPts val="0"/>
              </a:spcAft>
              <a:buSzPts val="2700"/>
              <a:buChar char="○"/>
              <a:defRPr/>
            </a:lvl5pPr>
            <a:lvl6pPr marL="2743200" lvl="5" indent="-400050">
              <a:spcBef>
                <a:spcPts val="0"/>
              </a:spcBef>
              <a:spcAft>
                <a:spcPts val="0"/>
              </a:spcAft>
              <a:buSzPts val="2700"/>
              <a:buChar char="■"/>
              <a:defRPr/>
            </a:lvl6pPr>
            <a:lvl7pPr marL="3200400" lvl="6" indent="-400050">
              <a:spcBef>
                <a:spcPts val="0"/>
              </a:spcBef>
              <a:spcAft>
                <a:spcPts val="0"/>
              </a:spcAft>
              <a:buSzPts val="2700"/>
              <a:buChar char="●"/>
              <a:defRPr/>
            </a:lvl7pPr>
            <a:lvl8pPr marL="3657600" lvl="7" indent="-400050">
              <a:spcBef>
                <a:spcPts val="0"/>
              </a:spcBef>
              <a:spcAft>
                <a:spcPts val="0"/>
              </a:spcAft>
              <a:buSzPts val="2700"/>
              <a:buChar char="○"/>
              <a:defRPr/>
            </a:lvl8pPr>
            <a:lvl9pPr marL="4114800" lvl="8" indent="-400050">
              <a:spcBef>
                <a:spcPts val="0"/>
              </a:spcBef>
              <a:spcAft>
                <a:spcPts val="0"/>
              </a:spcAft>
              <a:buSzPts val="2700"/>
              <a:buChar char="■"/>
              <a:defRPr/>
            </a:lvl9pPr>
          </a:lstStyle>
          <a:p>
            <a:endParaRPr/>
          </a:p>
        </p:txBody>
      </p:sp>
      <p:sp>
        <p:nvSpPr>
          <p:cNvPr id="40" name="Google Shape;40;p9"/>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50663" y="15042044"/>
            <a:ext cx="6748800" cy="2151600"/>
          </a:xfrm>
          <a:prstGeom prst="rect">
            <a:avLst/>
          </a:prstGeom>
        </p:spPr>
        <p:txBody>
          <a:bodyPr spcFirstLastPara="1" wrap="square" lIns="176925" tIns="176925" rIns="176925" bIns="176925" anchor="ctr" anchorCtr="0">
            <a:normAutofit/>
          </a:bodyPr>
          <a:lstStyle>
            <a:lvl1pPr marL="457200" lvl="0" indent="-228600">
              <a:lnSpc>
                <a:spcPct val="100000"/>
              </a:lnSpc>
              <a:spcBef>
                <a:spcPts val="0"/>
              </a:spcBef>
              <a:spcAft>
                <a:spcPts val="0"/>
              </a:spcAft>
              <a:buSzPts val="3500"/>
              <a:buNone/>
              <a:defRPr/>
            </a:lvl1pPr>
          </a:lstStyle>
          <a:p>
            <a:endParaRPr/>
          </a:p>
        </p:txBody>
      </p:sp>
      <p:sp>
        <p:nvSpPr>
          <p:cNvPr id="43" name="Google Shape;43;p10"/>
          <p:cNvSpPr txBox="1">
            <a:spLocks noGrp="1"/>
          </p:cNvSpPr>
          <p:nvPr>
            <p:ph type="sldNum" idx="12"/>
          </p:nvPr>
        </p:nvSpPr>
        <p:spPr>
          <a:xfrm>
            <a:off x="9531515" y="16580326"/>
            <a:ext cx="617400" cy="1399500"/>
          </a:xfrm>
          <a:prstGeom prst="rect">
            <a:avLst/>
          </a:prstGeom>
        </p:spPr>
        <p:txBody>
          <a:bodyPr spcFirstLastPara="1" wrap="square" lIns="176925" tIns="176925" rIns="176925" bIns="1769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50663" y="1582311"/>
            <a:ext cx="9585600" cy="2036400"/>
          </a:xfrm>
          <a:prstGeom prst="rect">
            <a:avLst/>
          </a:prstGeom>
          <a:noFill/>
          <a:ln>
            <a:noFill/>
          </a:ln>
        </p:spPr>
        <p:txBody>
          <a:bodyPr spcFirstLastPara="1" wrap="square" lIns="176925" tIns="176925" rIns="176925" bIns="176925" anchor="t" anchorCtr="0">
            <a:normAutofit/>
          </a:bodyPr>
          <a:lstStyle>
            <a:lvl1pPr lvl="0">
              <a:spcBef>
                <a:spcPts val="0"/>
              </a:spcBef>
              <a:spcAft>
                <a:spcPts val="0"/>
              </a:spcAft>
              <a:buClr>
                <a:schemeClr val="dk1"/>
              </a:buClr>
              <a:buSzPts val="5400"/>
              <a:buNone/>
              <a:defRPr sz="5400">
                <a:solidFill>
                  <a:schemeClr val="dk1"/>
                </a:solidFill>
              </a:defRPr>
            </a:lvl1pPr>
            <a:lvl2pPr lvl="1">
              <a:spcBef>
                <a:spcPts val="0"/>
              </a:spcBef>
              <a:spcAft>
                <a:spcPts val="0"/>
              </a:spcAft>
              <a:buClr>
                <a:schemeClr val="dk1"/>
              </a:buClr>
              <a:buSzPts val="5400"/>
              <a:buNone/>
              <a:defRPr sz="5400">
                <a:solidFill>
                  <a:schemeClr val="dk1"/>
                </a:solidFill>
              </a:defRPr>
            </a:lvl2pPr>
            <a:lvl3pPr lvl="2">
              <a:spcBef>
                <a:spcPts val="0"/>
              </a:spcBef>
              <a:spcAft>
                <a:spcPts val="0"/>
              </a:spcAft>
              <a:buClr>
                <a:schemeClr val="dk1"/>
              </a:buClr>
              <a:buSzPts val="5400"/>
              <a:buNone/>
              <a:defRPr sz="5400">
                <a:solidFill>
                  <a:schemeClr val="dk1"/>
                </a:solidFill>
              </a:defRPr>
            </a:lvl3pPr>
            <a:lvl4pPr lvl="3">
              <a:spcBef>
                <a:spcPts val="0"/>
              </a:spcBef>
              <a:spcAft>
                <a:spcPts val="0"/>
              </a:spcAft>
              <a:buClr>
                <a:schemeClr val="dk1"/>
              </a:buClr>
              <a:buSzPts val="5400"/>
              <a:buNone/>
              <a:defRPr sz="5400">
                <a:solidFill>
                  <a:schemeClr val="dk1"/>
                </a:solidFill>
              </a:defRPr>
            </a:lvl4pPr>
            <a:lvl5pPr lvl="4">
              <a:spcBef>
                <a:spcPts val="0"/>
              </a:spcBef>
              <a:spcAft>
                <a:spcPts val="0"/>
              </a:spcAft>
              <a:buClr>
                <a:schemeClr val="dk1"/>
              </a:buClr>
              <a:buSzPts val="5400"/>
              <a:buNone/>
              <a:defRPr sz="5400">
                <a:solidFill>
                  <a:schemeClr val="dk1"/>
                </a:solidFill>
              </a:defRPr>
            </a:lvl5pPr>
            <a:lvl6pPr lvl="5">
              <a:spcBef>
                <a:spcPts val="0"/>
              </a:spcBef>
              <a:spcAft>
                <a:spcPts val="0"/>
              </a:spcAft>
              <a:buClr>
                <a:schemeClr val="dk1"/>
              </a:buClr>
              <a:buSzPts val="5400"/>
              <a:buNone/>
              <a:defRPr sz="5400">
                <a:solidFill>
                  <a:schemeClr val="dk1"/>
                </a:solidFill>
              </a:defRPr>
            </a:lvl6pPr>
            <a:lvl7pPr lvl="6">
              <a:spcBef>
                <a:spcPts val="0"/>
              </a:spcBef>
              <a:spcAft>
                <a:spcPts val="0"/>
              </a:spcAft>
              <a:buClr>
                <a:schemeClr val="dk1"/>
              </a:buClr>
              <a:buSzPts val="5400"/>
              <a:buNone/>
              <a:defRPr sz="5400">
                <a:solidFill>
                  <a:schemeClr val="dk1"/>
                </a:solidFill>
              </a:defRPr>
            </a:lvl7pPr>
            <a:lvl8pPr lvl="7">
              <a:spcBef>
                <a:spcPts val="0"/>
              </a:spcBef>
              <a:spcAft>
                <a:spcPts val="0"/>
              </a:spcAft>
              <a:buClr>
                <a:schemeClr val="dk1"/>
              </a:buClr>
              <a:buSzPts val="5400"/>
              <a:buNone/>
              <a:defRPr sz="5400">
                <a:solidFill>
                  <a:schemeClr val="dk1"/>
                </a:solidFill>
              </a:defRPr>
            </a:lvl8pPr>
            <a:lvl9pPr lvl="8">
              <a:spcBef>
                <a:spcPts val="0"/>
              </a:spcBef>
              <a:spcAft>
                <a:spcPts val="0"/>
              </a:spcAft>
              <a:buClr>
                <a:schemeClr val="dk1"/>
              </a:buClr>
              <a:buSzPts val="5400"/>
              <a:buNone/>
              <a:defRPr sz="5400">
                <a:solidFill>
                  <a:schemeClr val="dk1"/>
                </a:solidFill>
              </a:defRPr>
            </a:lvl9pPr>
          </a:lstStyle>
          <a:p>
            <a:endParaRPr/>
          </a:p>
        </p:txBody>
      </p:sp>
      <p:sp>
        <p:nvSpPr>
          <p:cNvPr id="7" name="Google Shape;7;p1"/>
          <p:cNvSpPr txBox="1">
            <a:spLocks noGrp="1"/>
          </p:cNvSpPr>
          <p:nvPr>
            <p:ph type="body" idx="1"/>
          </p:nvPr>
        </p:nvSpPr>
        <p:spPr>
          <a:xfrm>
            <a:off x="350663" y="4097689"/>
            <a:ext cx="9585600" cy="12147300"/>
          </a:xfrm>
          <a:prstGeom prst="rect">
            <a:avLst/>
          </a:prstGeom>
          <a:noFill/>
          <a:ln>
            <a:noFill/>
          </a:ln>
        </p:spPr>
        <p:txBody>
          <a:bodyPr spcFirstLastPara="1" wrap="square" lIns="176925" tIns="176925" rIns="176925" bIns="176925" anchor="t" anchorCtr="0">
            <a:normAutofit/>
          </a:bodyPr>
          <a:lstStyle>
            <a:lvl1pPr marL="457200" lvl="0" indent="-450850">
              <a:lnSpc>
                <a:spcPct val="115000"/>
              </a:lnSpc>
              <a:spcBef>
                <a:spcPts val="0"/>
              </a:spcBef>
              <a:spcAft>
                <a:spcPts val="0"/>
              </a:spcAft>
              <a:buClr>
                <a:schemeClr val="dk2"/>
              </a:buClr>
              <a:buSzPts val="3500"/>
              <a:buChar char="●"/>
              <a:defRPr sz="3500">
                <a:solidFill>
                  <a:schemeClr val="dk2"/>
                </a:solidFill>
              </a:defRPr>
            </a:lvl1pPr>
            <a:lvl2pPr marL="914400" lvl="1" indent="-400050">
              <a:lnSpc>
                <a:spcPct val="115000"/>
              </a:lnSpc>
              <a:spcBef>
                <a:spcPts val="0"/>
              </a:spcBef>
              <a:spcAft>
                <a:spcPts val="0"/>
              </a:spcAft>
              <a:buClr>
                <a:schemeClr val="dk2"/>
              </a:buClr>
              <a:buSzPts val="2700"/>
              <a:buChar char="○"/>
              <a:defRPr sz="2700">
                <a:solidFill>
                  <a:schemeClr val="dk2"/>
                </a:solidFill>
              </a:defRPr>
            </a:lvl2pPr>
            <a:lvl3pPr marL="1371600" lvl="2" indent="-400050">
              <a:lnSpc>
                <a:spcPct val="115000"/>
              </a:lnSpc>
              <a:spcBef>
                <a:spcPts val="0"/>
              </a:spcBef>
              <a:spcAft>
                <a:spcPts val="0"/>
              </a:spcAft>
              <a:buClr>
                <a:schemeClr val="dk2"/>
              </a:buClr>
              <a:buSzPts val="2700"/>
              <a:buChar char="■"/>
              <a:defRPr sz="2700">
                <a:solidFill>
                  <a:schemeClr val="dk2"/>
                </a:solidFill>
              </a:defRPr>
            </a:lvl3pPr>
            <a:lvl4pPr marL="1828800" lvl="3" indent="-400050">
              <a:lnSpc>
                <a:spcPct val="115000"/>
              </a:lnSpc>
              <a:spcBef>
                <a:spcPts val="0"/>
              </a:spcBef>
              <a:spcAft>
                <a:spcPts val="0"/>
              </a:spcAft>
              <a:buClr>
                <a:schemeClr val="dk2"/>
              </a:buClr>
              <a:buSzPts val="2700"/>
              <a:buChar char="●"/>
              <a:defRPr sz="2700">
                <a:solidFill>
                  <a:schemeClr val="dk2"/>
                </a:solidFill>
              </a:defRPr>
            </a:lvl4pPr>
            <a:lvl5pPr marL="2286000" lvl="4" indent="-400050">
              <a:lnSpc>
                <a:spcPct val="115000"/>
              </a:lnSpc>
              <a:spcBef>
                <a:spcPts val="0"/>
              </a:spcBef>
              <a:spcAft>
                <a:spcPts val="0"/>
              </a:spcAft>
              <a:buClr>
                <a:schemeClr val="dk2"/>
              </a:buClr>
              <a:buSzPts val="2700"/>
              <a:buChar char="○"/>
              <a:defRPr sz="2700">
                <a:solidFill>
                  <a:schemeClr val="dk2"/>
                </a:solidFill>
              </a:defRPr>
            </a:lvl5pPr>
            <a:lvl6pPr marL="2743200" lvl="5" indent="-400050">
              <a:lnSpc>
                <a:spcPct val="115000"/>
              </a:lnSpc>
              <a:spcBef>
                <a:spcPts val="0"/>
              </a:spcBef>
              <a:spcAft>
                <a:spcPts val="0"/>
              </a:spcAft>
              <a:buClr>
                <a:schemeClr val="dk2"/>
              </a:buClr>
              <a:buSzPts val="2700"/>
              <a:buChar char="■"/>
              <a:defRPr sz="2700">
                <a:solidFill>
                  <a:schemeClr val="dk2"/>
                </a:solidFill>
              </a:defRPr>
            </a:lvl6pPr>
            <a:lvl7pPr marL="3200400" lvl="6" indent="-400050">
              <a:lnSpc>
                <a:spcPct val="115000"/>
              </a:lnSpc>
              <a:spcBef>
                <a:spcPts val="0"/>
              </a:spcBef>
              <a:spcAft>
                <a:spcPts val="0"/>
              </a:spcAft>
              <a:buClr>
                <a:schemeClr val="dk2"/>
              </a:buClr>
              <a:buSzPts val="2700"/>
              <a:buChar char="●"/>
              <a:defRPr sz="2700">
                <a:solidFill>
                  <a:schemeClr val="dk2"/>
                </a:solidFill>
              </a:defRPr>
            </a:lvl7pPr>
            <a:lvl8pPr marL="3657600" lvl="7" indent="-400050">
              <a:lnSpc>
                <a:spcPct val="115000"/>
              </a:lnSpc>
              <a:spcBef>
                <a:spcPts val="0"/>
              </a:spcBef>
              <a:spcAft>
                <a:spcPts val="0"/>
              </a:spcAft>
              <a:buClr>
                <a:schemeClr val="dk2"/>
              </a:buClr>
              <a:buSzPts val="2700"/>
              <a:buChar char="○"/>
              <a:defRPr sz="2700">
                <a:solidFill>
                  <a:schemeClr val="dk2"/>
                </a:solidFill>
              </a:defRPr>
            </a:lvl8pPr>
            <a:lvl9pPr marL="4114800" lvl="8" indent="-400050">
              <a:lnSpc>
                <a:spcPct val="115000"/>
              </a:lnSpc>
              <a:spcBef>
                <a:spcPts val="0"/>
              </a:spcBef>
              <a:spcAft>
                <a:spcPts val="0"/>
              </a:spcAft>
              <a:buClr>
                <a:schemeClr val="dk2"/>
              </a:buClr>
              <a:buSzPts val="2700"/>
              <a:buChar char="■"/>
              <a:defRPr sz="2700">
                <a:solidFill>
                  <a:schemeClr val="dk2"/>
                </a:solidFill>
              </a:defRPr>
            </a:lvl9pPr>
          </a:lstStyle>
          <a:p>
            <a:endParaRPr/>
          </a:p>
        </p:txBody>
      </p:sp>
      <p:sp>
        <p:nvSpPr>
          <p:cNvPr id="8" name="Google Shape;8;p1"/>
          <p:cNvSpPr txBox="1">
            <a:spLocks noGrp="1"/>
          </p:cNvSpPr>
          <p:nvPr>
            <p:ph type="sldNum" idx="12"/>
          </p:nvPr>
        </p:nvSpPr>
        <p:spPr>
          <a:xfrm>
            <a:off x="9531515" y="16580326"/>
            <a:ext cx="617400" cy="1399500"/>
          </a:xfrm>
          <a:prstGeom prst="rect">
            <a:avLst/>
          </a:prstGeom>
          <a:noFill/>
          <a:ln>
            <a:noFill/>
          </a:ln>
        </p:spPr>
        <p:txBody>
          <a:bodyPr spcFirstLastPara="1" wrap="square" lIns="176925" tIns="176925" rIns="176925" bIns="176925" anchor="ctr" anchorCtr="0">
            <a:normAutofit/>
          </a:bodyPr>
          <a:lstStyle>
            <a:lvl1pPr lvl="0" algn="r">
              <a:buNone/>
              <a:defRPr sz="1900">
                <a:solidFill>
                  <a:schemeClr val="dk2"/>
                </a:solidFill>
              </a:defRPr>
            </a:lvl1pPr>
            <a:lvl2pPr lvl="1" algn="r">
              <a:buNone/>
              <a:defRPr sz="1900">
                <a:solidFill>
                  <a:schemeClr val="dk2"/>
                </a:solidFill>
              </a:defRPr>
            </a:lvl2pPr>
            <a:lvl3pPr lvl="2" algn="r">
              <a:buNone/>
              <a:defRPr sz="1900">
                <a:solidFill>
                  <a:schemeClr val="dk2"/>
                </a:solidFill>
              </a:defRPr>
            </a:lvl3pPr>
            <a:lvl4pPr lvl="3" algn="r">
              <a:buNone/>
              <a:defRPr sz="1900">
                <a:solidFill>
                  <a:schemeClr val="dk2"/>
                </a:solidFill>
              </a:defRPr>
            </a:lvl4pPr>
            <a:lvl5pPr lvl="4" algn="r">
              <a:buNone/>
              <a:defRPr sz="1900">
                <a:solidFill>
                  <a:schemeClr val="dk2"/>
                </a:solidFill>
              </a:defRPr>
            </a:lvl5pPr>
            <a:lvl6pPr lvl="5" algn="r">
              <a:buNone/>
              <a:defRPr sz="1900">
                <a:solidFill>
                  <a:schemeClr val="dk2"/>
                </a:solidFill>
              </a:defRPr>
            </a:lvl6pPr>
            <a:lvl7pPr lvl="6" algn="r">
              <a:buNone/>
              <a:defRPr sz="1900">
                <a:solidFill>
                  <a:schemeClr val="dk2"/>
                </a:solidFill>
              </a:defRPr>
            </a:lvl7pPr>
            <a:lvl8pPr lvl="7" algn="r">
              <a:buNone/>
              <a:defRPr sz="1900">
                <a:solidFill>
                  <a:schemeClr val="dk2"/>
                </a:solidFill>
              </a:defRPr>
            </a:lvl8pPr>
            <a:lvl9pPr lvl="8" algn="r">
              <a:buNone/>
              <a:defRPr sz="19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Shape 53"/>
        <p:cNvGrpSpPr/>
        <p:nvPr/>
      </p:nvGrpSpPr>
      <p:grpSpPr>
        <a:xfrm>
          <a:off x="0" y="0"/>
          <a:ext cx="0" cy="0"/>
          <a:chOff x="0" y="0"/>
          <a:chExt cx="0" cy="0"/>
        </a:xfrm>
      </p:grpSpPr>
      <p:sp>
        <p:nvSpPr>
          <p:cNvPr id="54" name="Google Shape;54;p13"/>
          <p:cNvSpPr txBox="1"/>
          <p:nvPr/>
        </p:nvSpPr>
        <p:spPr>
          <a:xfrm>
            <a:off x="561350" y="1934111"/>
            <a:ext cx="9220201" cy="2036310"/>
          </a:xfrm>
          <a:prstGeom prst="rect">
            <a:avLst/>
          </a:prstGeom>
          <a:noFill/>
          <a:ln>
            <a:noFill/>
          </a:ln>
        </p:spPr>
        <p:txBody>
          <a:bodyPr spcFirstLastPara="1" wrap="square" lIns="91425" tIns="91425" rIns="91425" bIns="91425" anchor="t" anchorCtr="0">
            <a:noAutofit/>
          </a:bodyPr>
          <a:lstStyle/>
          <a:p>
            <a:pPr lvl="0"/>
            <a:r>
              <a:rPr lang="pt-BR" sz="2400" b="1" dirty="0" smtClean="0">
                <a:solidFill>
                  <a:schemeClr val="dk1"/>
                </a:solidFill>
                <a:latin typeface="+mj-lt"/>
                <a:ea typeface="Montserrat SemiBold"/>
                <a:cs typeface="Montserrat SemiBold"/>
                <a:sym typeface="Montserrat SemiBold"/>
              </a:rPr>
              <a:t>TCOLOQUE O TÍTULO DA SUA APRESENTAÇÃO LOREM IPSUM DOLOR SIT AMET, CONSECTETUR ADIPISCING ELIT ETIAM EGET ORNARE SEM NULLA UT SOLLICITUDIN ODIO, ET VENENATIS NEQUE PRAESENT CONSEQUAT SEMPER URNA, SED TINCIDUNT SEM DIGNISSIM NEC</a:t>
            </a:r>
            <a:endParaRPr lang="pt-BR" sz="2400" b="1" dirty="0">
              <a:solidFill>
                <a:schemeClr val="dk1"/>
              </a:solidFill>
              <a:latin typeface="+mj-lt"/>
              <a:ea typeface="Montserrat SemiBold"/>
              <a:cs typeface="Montserrat SemiBold"/>
              <a:sym typeface="Montserrat SemiBold"/>
            </a:endParaRPr>
          </a:p>
        </p:txBody>
      </p:sp>
      <p:sp>
        <p:nvSpPr>
          <p:cNvPr id="55" name="Google Shape;55;p13"/>
          <p:cNvSpPr txBox="1"/>
          <p:nvPr/>
        </p:nvSpPr>
        <p:spPr>
          <a:xfrm>
            <a:off x="561350" y="3970421"/>
            <a:ext cx="9220200" cy="46992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1800" b="1" dirty="0">
                <a:solidFill>
                  <a:schemeClr val="dk1"/>
                </a:solidFill>
                <a:latin typeface="+mn-lt"/>
                <a:ea typeface="Montserrat"/>
                <a:cs typeface="Montserrat"/>
                <a:sym typeface="Montserrat"/>
              </a:rPr>
              <a:t>Sobrenome, Nome (autor 1); Sobrenome2, Nome2 (autor 2); Sobrenome, Nome (Orientador), Unidade, Centro, UFRJ </a:t>
            </a:r>
            <a:endParaRPr sz="1800" b="1" dirty="0">
              <a:solidFill>
                <a:schemeClr val="dk1"/>
              </a:solidFill>
              <a:latin typeface="+mn-lt"/>
              <a:ea typeface="Montserrat"/>
              <a:cs typeface="Montserrat"/>
              <a:sym typeface="Montserrat"/>
            </a:endParaRPr>
          </a:p>
          <a:p>
            <a:pPr marL="0" lvl="0" indent="0" algn="l" rtl="0">
              <a:lnSpc>
                <a:spcPct val="100000"/>
              </a:lnSpc>
              <a:spcBef>
                <a:spcPts val="0"/>
              </a:spcBef>
              <a:spcAft>
                <a:spcPts val="0"/>
              </a:spcAft>
              <a:buClr>
                <a:schemeClr val="dk1"/>
              </a:buClr>
              <a:buSzPts val="1100"/>
              <a:buFont typeface="Arial"/>
              <a:buNone/>
            </a:pPr>
            <a:endParaRPr sz="1300" dirty="0">
              <a:solidFill>
                <a:schemeClr val="dk2"/>
              </a:solidFill>
            </a:endParaRPr>
          </a:p>
          <a:p>
            <a:pPr marL="0" lvl="0" indent="0" algn="l" rtl="0">
              <a:lnSpc>
                <a:spcPct val="100000"/>
              </a:lnSpc>
              <a:spcBef>
                <a:spcPts val="0"/>
              </a:spcBef>
              <a:spcAft>
                <a:spcPts val="0"/>
              </a:spcAft>
              <a:buNone/>
            </a:pPr>
            <a:endParaRPr sz="1300" dirty="0">
              <a:solidFill>
                <a:schemeClr val="dk2"/>
              </a:solidFill>
            </a:endParaRPr>
          </a:p>
        </p:txBody>
      </p:sp>
      <p:sp>
        <p:nvSpPr>
          <p:cNvPr id="56" name="Google Shape;56;p13"/>
          <p:cNvSpPr txBox="1"/>
          <p:nvPr/>
        </p:nvSpPr>
        <p:spPr>
          <a:xfrm>
            <a:off x="7218947" y="15410175"/>
            <a:ext cx="2839453" cy="119340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pt-BR" dirty="0">
                <a:solidFill>
                  <a:schemeClr val="dk2"/>
                </a:solidFill>
                <a:latin typeface="+mn-lt"/>
                <a:ea typeface="Montserrat"/>
                <a:cs typeface="Montserrat"/>
                <a:sym typeface="Montserrat"/>
              </a:rPr>
              <a:t>Agradecimentos</a:t>
            </a:r>
            <a:endParaRPr dirty="0">
              <a:solidFill>
                <a:schemeClr val="dk2"/>
              </a:solidFill>
              <a:latin typeface="+mn-lt"/>
              <a:ea typeface="Montserrat"/>
              <a:cs typeface="Montserrat"/>
              <a:sym typeface="Montserrat"/>
            </a:endParaRPr>
          </a:p>
          <a:p>
            <a:pPr marL="0" lvl="0" indent="0" algn="l" rtl="0">
              <a:spcBef>
                <a:spcPts val="0"/>
              </a:spcBef>
              <a:spcAft>
                <a:spcPts val="0"/>
              </a:spcAft>
              <a:buClr>
                <a:schemeClr val="dk1"/>
              </a:buClr>
              <a:buSzPts val="1100"/>
              <a:buFont typeface="Arial"/>
              <a:buNone/>
            </a:pPr>
            <a:r>
              <a:rPr lang="pt-BR" dirty="0">
                <a:solidFill>
                  <a:schemeClr val="dk2"/>
                </a:solidFill>
                <a:latin typeface="+mn-lt"/>
                <a:ea typeface="Montserrat"/>
                <a:cs typeface="Montserrat"/>
                <a:sym typeface="Montserrat"/>
              </a:rPr>
              <a:t>Coloque aqui os agradecimentos e a menção às agências de fomento deste projeto de pesquisa</a:t>
            </a:r>
            <a:endParaRPr dirty="0">
              <a:solidFill>
                <a:schemeClr val="dk2"/>
              </a:solidFill>
              <a:latin typeface="+mn-lt"/>
              <a:ea typeface="Montserrat"/>
              <a:cs typeface="Montserrat"/>
              <a:sym typeface="Montserrat"/>
            </a:endParaRPr>
          </a:p>
          <a:p>
            <a:pPr marL="0" lvl="0" indent="0" algn="l" rtl="0">
              <a:spcBef>
                <a:spcPts val="0"/>
              </a:spcBef>
              <a:spcAft>
                <a:spcPts val="0"/>
              </a:spcAft>
              <a:buNone/>
            </a:pPr>
            <a:endParaRPr sz="1000" dirty="0">
              <a:solidFill>
                <a:schemeClr val="dk2"/>
              </a:solidFill>
              <a:latin typeface="Montserrat"/>
              <a:ea typeface="Montserrat"/>
              <a:cs typeface="Montserrat"/>
              <a:sym typeface="Montserrat"/>
            </a:endParaRPr>
          </a:p>
        </p:txBody>
      </p:sp>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83" y="0"/>
            <a:ext cx="10268334" cy="1464188"/>
          </a:xfrm>
          <a:prstGeom prst="rect">
            <a:avLst/>
          </a:prstGeom>
        </p:spPr>
      </p:pic>
      <p:pic>
        <p:nvPicPr>
          <p:cNvPr id="6" name="Image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36" y="16820147"/>
            <a:ext cx="10294036" cy="1467853"/>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78</Words>
  <Application>Microsoft Office PowerPoint</Application>
  <PresentationFormat>Personalizar</PresentationFormat>
  <Paragraphs>4</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Montserrat SemiBold</vt:lpstr>
      <vt:lpstr>Montserrat</vt:lpstr>
      <vt:lpstr>Arial</vt:lpstr>
      <vt:lpstr>Simple Light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Gisele</dc:creator>
  <cp:lastModifiedBy>Gisele</cp:lastModifiedBy>
  <cp:revision>2</cp:revision>
  <dcterms:modified xsi:type="dcterms:W3CDTF">2024-11-07T18:31:52Z</dcterms:modified>
</cp:coreProperties>
</file>