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440988" cy="10440988"/>
  <p:notesSz cx="10440988" cy="10440988"/>
  <p:defaultTextStyle>
    <a:defPPr>
      <a:defRPr lang="pt-BR"/>
    </a:defPPr>
    <a:lvl1pPr marL="0" algn="l" defTabSz="1262592">
      <a:defRPr sz="2500">
        <a:solidFill>
          <a:schemeClr val="tx1"/>
        </a:solidFill>
        <a:latin typeface="+mn-lt"/>
        <a:ea typeface="+mn-ea"/>
        <a:cs typeface="+mn-cs"/>
      </a:defRPr>
    </a:lvl1pPr>
    <a:lvl2pPr marL="631296" algn="l" defTabSz="1262592">
      <a:defRPr sz="2500">
        <a:solidFill>
          <a:schemeClr val="tx1"/>
        </a:solidFill>
        <a:latin typeface="+mn-lt"/>
        <a:ea typeface="+mn-ea"/>
        <a:cs typeface="+mn-cs"/>
      </a:defRPr>
    </a:lvl2pPr>
    <a:lvl3pPr marL="1262592" algn="l" defTabSz="1262592">
      <a:defRPr sz="2500">
        <a:solidFill>
          <a:schemeClr val="tx1"/>
        </a:solidFill>
        <a:latin typeface="+mn-lt"/>
        <a:ea typeface="+mn-ea"/>
        <a:cs typeface="+mn-cs"/>
      </a:defRPr>
    </a:lvl3pPr>
    <a:lvl4pPr marL="1893889" algn="l" defTabSz="1262592">
      <a:defRPr sz="2500">
        <a:solidFill>
          <a:schemeClr val="tx1"/>
        </a:solidFill>
        <a:latin typeface="+mn-lt"/>
        <a:ea typeface="+mn-ea"/>
        <a:cs typeface="+mn-cs"/>
      </a:defRPr>
    </a:lvl4pPr>
    <a:lvl5pPr marL="2525185" algn="l" defTabSz="1262592">
      <a:defRPr sz="2500">
        <a:solidFill>
          <a:schemeClr val="tx1"/>
        </a:solidFill>
        <a:latin typeface="+mn-lt"/>
        <a:ea typeface="+mn-ea"/>
        <a:cs typeface="+mn-cs"/>
      </a:defRPr>
    </a:lvl5pPr>
    <a:lvl6pPr marL="3156482" algn="l" defTabSz="1262592">
      <a:defRPr sz="2500">
        <a:solidFill>
          <a:schemeClr val="tx1"/>
        </a:solidFill>
        <a:latin typeface="+mn-lt"/>
        <a:ea typeface="+mn-ea"/>
        <a:cs typeface="+mn-cs"/>
      </a:defRPr>
    </a:lvl6pPr>
    <a:lvl7pPr marL="3787778" algn="l" defTabSz="1262592">
      <a:defRPr sz="2500">
        <a:solidFill>
          <a:schemeClr val="tx1"/>
        </a:solidFill>
        <a:latin typeface="+mn-lt"/>
        <a:ea typeface="+mn-ea"/>
        <a:cs typeface="+mn-cs"/>
      </a:defRPr>
    </a:lvl7pPr>
    <a:lvl8pPr marL="4419074" algn="l" defTabSz="1262592">
      <a:defRPr sz="2500">
        <a:solidFill>
          <a:schemeClr val="tx1"/>
        </a:solidFill>
        <a:latin typeface="+mn-lt"/>
        <a:ea typeface="+mn-ea"/>
        <a:cs typeface="+mn-cs"/>
      </a:defRPr>
    </a:lvl8pPr>
    <a:lvl9pPr marL="5050371" algn="l" defTabSz="1262592">
      <a:defRPr sz="25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Slide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783075" y="3243475"/>
            <a:ext cx="8874840" cy="2238046"/>
          </a:xfrm>
        </p:spPr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auto">
          <a:xfrm>
            <a:off x="1566149" y="5916562"/>
            <a:ext cx="7308692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1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2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3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5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6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7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9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5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ítulo e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ítulo e texto verticai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 bwMode="auto">
          <a:xfrm>
            <a:off x="6260969" y="461627"/>
            <a:ext cx="1941372" cy="9822262"/>
          </a:xfrm>
        </p:spPr>
        <p:txBody>
          <a:bodyPr vert="eaVert"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31416" y="461627"/>
            <a:ext cx="5655534" cy="9822262"/>
          </a:xfrm>
        </p:spPr>
        <p:txBody>
          <a:bodyPr vert="eaVert"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ítulo 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abeçalho da Se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824765" y="6709303"/>
            <a:ext cx="8874840" cy="2073696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24765" y="4425337"/>
            <a:ext cx="8874840" cy="2283966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129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6259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938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251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564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877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4190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503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as Partes de Conteúd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 bwMode="auto">
          <a:xfrm>
            <a:off x="431418" y="2685171"/>
            <a:ext cx="3797547" cy="759871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 bwMode="auto">
          <a:xfrm>
            <a:off x="4402979" y="2685171"/>
            <a:ext cx="3799360" cy="759871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çã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522050" y="418124"/>
            <a:ext cx="9396889" cy="17401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22050" y="2337139"/>
            <a:ext cx="4613250" cy="974008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1296" indent="0">
              <a:buNone/>
              <a:defRPr sz="2800" b="1"/>
            </a:lvl2pPr>
            <a:lvl3pPr marL="1262592" indent="0">
              <a:buNone/>
              <a:defRPr sz="2500" b="1"/>
            </a:lvl3pPr>
            <a:lvl4pPr marL="1893889" indent="0">
              <a:buNone/>
              <a:defRPr sz="2200" b="1"/>
            </a:lvl4pPr>
            <a:lvl5pPr marL="2525185" indent="0">
              <a:buNone/>
              <a:defRPr sz="2200" b="1"/>
            </a:lvl5pPr>
            <a:lvl6pPr marL="3156482" indent="0">
              <a:buNone/>
              <a:defRPr sz="2200" b="1"/>
            </a:lvl6pPr>
            <a:lvl7pPr marL="3787778" indent="0">
              <a:buNone/>
              <a:defRPr sz="2200" b="1"/>
            </a:lvl7pPr>
            <a:lvl8pPr marL="4419074" indent="0">
              <a:buNone/>
              <a:defRPr sz="2200" b="1"/>
            </a:lvl8pPr>
            <a:lvl9pPr marL="5050371" indent="0">
              <a:buNone/>
              <a:defRPr sz="220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 bwMode="auto">
          <a:xfrm>
            <a:off x="522050" y="3311147"/>
            <a:ext cx="4613250" cy="601565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 bwMode="auto">
          <a:xfrm>
            <a:off x="5303878" y="2337139"/>
            <a:ext cx="4615061" cy="974008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1296" indent="0">
              <a:buNone/>
              <a:defRPr sz="2800" b="1"/>
            </a:lvl2pPr>
            <a:lvl3pPr marL="1262592" indent="0">
              <a:buNone/>
              <a:defRPr sz="2500" b="1"/>
            </a:lvl3pPr>
            <a:lvl4pPr marL="1893889" indent="0">
              <a:buNone/>
              <a:defRPr sz="2200" b="1"/>
            </a:lvl4pPr>
            <a:lvl5pPr marL="2525185" indent="0">
              <a:buNone/>
              <a:defRPr sz="2200" b="1"/>
            </a:lvl5pPr>
            <a:lvl6pPr marL="3156482" indent="0">
              <a:buNone/>
              <a:defRPr sz="2200" b="1"/>
            </a:lvl6pPr>
            <a:lvl7pPr marL="3787778" indent="0">
              <a:buNone/>
              <a:defRPr sz="2200" b="1"/>
            </a:lvl7pPr>
            <a:lvl8pPr marL="4419074" indent="0">
              <a:buNone/>
              <a:defRPr sz="2200" b="1"/>
            </a:lvl8pPr>
            <a:lvl9pPr marL="5050371" indent="0">
              <a:buNone/>
              <a:defRPr sz="2200" b="1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 bwMode="auto">
          <a:xfrm>
            <a:off x="5303878" y="3311147"/>
            <a:ext cx="4615061" cy="601565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ment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m br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údo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522052" y="415706"/>
            <a:ext cx="3435012" cy="1769168"/>
          </a:xfrm>
        </p:spPr>
        <p:txBody>
          <a:bodyPr anchor="b"/>
          <a:lstStyle>
            <a:lvl1pPr algn="l">
              <a:defRPr sz="28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4082137" y="415707"/>
            <a:ext cx="5836803" cy="8911093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522052" y="2184874"/>
            <a:ext cx="3435012" cy="7141926"/>
          </a:xfrm>
        </p:spPr>
        <p:txBody>
          <a:bodyPr/>
          <a:lstStyle>
            <a:lvl1pPr marL="0" indent="0">
              <a:buNone/>
              <a:defRPr sz="1900"/>
            </a:lvl1pPr>
            <a:lvl2pPr marL="631296" indent="0">
              <a:buNone/>
              <a:defRPr sz="1600"/>
            </a:lvl2pPr>
            <a:lvl3pPr marL="1262592" indent="0">
              <a:buNone/>
              <a:defRPr sz="1400"/>
            </a:lvl3pPr>
            <a:lvl4pPr marL="1893889" indent="0">
              <a:buNone/>
              <a:defRPr sz="1300"/>
            </a:lvl4pPr>
            <a:lvl5pPr marL="2525185" indent="0">
              <a:buNone/>
              <a:defRPr sz="1300"/>
            </a:lvl5pPr>
            <a:lvl6pPr marL="3156482" indent="0">
              <a:buNone/>
              <a:defRPr sz="1300"/>
            </a:lvl6pPr>
            <a:lvl7pPr marL="3787778" indent="0">
              <a:buNone/>
              <a:defRPr sz="1300"/>
            </a:lvl7pPr>
            <a:lvl8pPr marL="4419074" indent="0">
              <a:buNone/>
              <a:defRPr sz="1300"/>
            </a:lvl8pPr>
            <a:lvl9pPr marL="5050371" indent="0">
              <a:buNone/>
              <a:defRPr sz="13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m com Le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auto">
          <a:xfrm>
            <a:off x="2046506" y="7308693"/>
            <a:ext cx="6264593" cy="862832"/>
          </a:xfrm>
        </p:spPr>
        <p:txBody>
          <a:bodyPr anchor="b"/>
          <a:lstStyle>
            <a:lvl1pPr algn="l">
              <a:defRPr sz="2800" b="1"/>
            </a:lvl1pPr>
          </a:lstStyle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 bwMode="auto">
          <a:xfrm>
            <a:off x="2046506" y="932922"/>
            <a:ext cx="6264593" cy="6264593"/>
          </a:xfrm>
        </p:spPr>
        <p:txBody>
          <a:bodyPr/>
          <a:lstStyle>
            <a:lvl1pPr marL="0" indent="0">
              <a:buNone/>
              <a:defRPr sz="4400"/>
            </a:lvl1pPr>
            <a:lvl2pPr marL="631296" indent="0">
              <a:buNone/>
              <a:defRPr sz="3900"/>
            </a:lvl2pPr>
            <a:lvl3pPr marL="1262592" indent="0">
              <a:buNone/>
              <a:defRPr sz="3300"/>
            </a:lvl3pPr>
            <a:lvl4pPr marL="1893889" indent="0">
              <a:buNone/>
              <a:defRPr sz="2800"/>
            </a:lvl4pPr>
            <a:lvl5pPr marL="2525185" indent="0">
              <a:buNone/>
              <a:defRPr sz="2800"/>
            </a:lvl5pPr>
            <a:lvl6pPr marL="3156482" indent="0">
              <a:buNone/>
              <a:defRPr sz="2800"/>
            </a:lvl6pPr>
            <a:lvl7pPr marL="3787778" indent="0">
              <a:buNone/>
              <a:defRPr sz="2800"/>
            </a:lvl7pPr>
            <a:lvl8pPr marL="4419074" indent="0">
              <a:buNone/>
              <a:defRPr sz="2800"/>
            </a:lvl8pPr>
            <a:lvl9pPr marL="5050371" indent="0">
              <a:buNone/>
              <a:defRPr sz="2800"/>
            </a:lvl9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auto">
          <a:xfrm>
            <a:off x="2046506" y="8171523"/>
            <a:ext cx="6264593" cy="1225366"/>
          </a:xfrm>
        </p:spPr>
        <p:txBody>
          <a:bodyPr/>
          <a:lstStyle>
            <a:lvl1pPr marL="0" indent="0">
              <a:buNone/>
              <a:defRPr sz="1900"/>
            </a:lvl1pPr>
            <a:lvl2pPr marL="631296" indent="0">
              <a:buNone/>
              <a:defRPr sz="1600"/>
            </a:lvl2pPr>
            <a:lvl3pPr marL="1262592" indent="0">
              <a:buNone/>
              <a:defRPr sz="1400"/>
            </a:lvl3pPr>
            <a:lvl4pPr marL="1893889" indent="0">
              <a:buNone/>
              <a:defRPr sz="1300"/>
            </a:lvl4pPr>
            <a:lvl5pPr marL="2525185" indent="0">
              <a:buNone/>
              <a:defRPr sz="1300"/>
            </a:lvl5pPr>
            <a:lvl6pPr marL="3156482" indent="0">
              <a:buNone/>
              <a:defRPr sz="1300"/>
            </a:lvl6pPr>
            <a:lvl7pPr marL="3787778" indent="0">
              <a:buNone/>
              <a:defRPr sz="1300"/>
            </a:lvl7pPr>
            <a:lvl8pPr marL="4419074" indent="0">
              <a:buNone/>
              <a:defRPr sz="1300"/>
            </a:lvl8pPr>
            <a:lvl9pPr marL="5050371" indent="0">
              <a:buNone/>
              <a:defRPr sz="1300"/>
            </a:lvl9pPr>
          </a:lstStyle>
          <a:p>
            <a:pPr lvl="0">
              <a:defRPr/>
            </a:pPr>
            <a:r>
              <a:rPr lang="pt-BR"/>
              <a:t>Clique para editar o texto mestre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22050" y="418124"/>
            <a:ext cx="9396889" cy="1740166"/>
          </a:xfrm>
          <a:prstGeom prst="rect">
            <a:avLst/>
          </a:prstGeom>
        </p:spPr>
        <p:txBody>
          <a:bodyPr vert="horz" lIns="126259" tIns="63129" rIns="126259" bIns="63129" rtlCol="0" anchor="ctr">
            <a:normAutofit/>
          </a:bodyPr>
          <a:lstStyle/>
          <a:p>
            <a:pPr>
              <a:defRPr/>
            </a:pPr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522050" y="2436230"/>
            <a:ext cx="9396889" cy="6890570"/>
          </a:xfrm>
          <a:prstGeom prst="rect">
            <a:avLst/>
          </a:prstGeom>
        </p:spPr>
        <p:txBody>
          <a:bodyPr vert="horz" lIns="126259" tIns="63129" rIns="126259" bIns="63129" rtlCol="0">
            <a:normAutofit/>
          </a:bodyPr>
          <a:lstStyle/>
          <a:p>
            <a:pPr lvl="0">
              <a:defRPr/>
            </a:pPr>
            <a:r>
              <a:rPr lang="pt-BR"/>
              <a:t>Clique para editar o texto mestre</a:t>
            </a:r>
            <a:endParaRPr/>
          </a:p>
          <a:p>
            <a:pPr lvl="1">
              <a:defRPr/>
            </a:pPr>
            <a:r>
              <a:rPr lang="pt-BR"/>
              <a:t>Segundo nível</a:t>
            </a:r>
            <a:endParaRPr/>
          </a:p>
          <a:p>
            <a:pPr lvl="2">
              <a:defRPr/>
            </a:pPr>
            <a:r>
              <a:rPr lang="pt-BR"/>
              <a:t>Terceiro nível</a:t>
            </a:r>
            <a:endParaRPr/>
          </a:p>
          <a:p>
            <a:pPr lvl="3">
              <a:defRPr/>
            </a:pPr>
            <a:r>
              <a:rPr lang="pt-BR"/>
              <a:t>Quarto nível</a:t>
            </a:r>
            <a:endParaRPr/>
          </a:p>
          <a:p>
            <a:pPr lvl="4">
              <a:defRPr/>
            </a:pPr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 bwMode="auto">
          <a:xfrm>
            <a:off x="522050" y="9677250"/>
            <a:ext cx="2436231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726245-9D40-4ACC-A503-AADEE33EA410}" type="datetimeFigureOut">
              <a:rPr lang="pt-BR"/>
              <a:t>08/11/2024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 bwMode="auto">
          <a:xfrm>
            <a:off x="3567338" y="9677250"/>
            <a:ext cx="3306313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 bwMode="auto">
          <a:xfrm>
            <a:off x="7482709" y="9677250"/>
            <a:ext cx="2436231" cy="555886"/>
          </a:xfrm>
          <a:prstGeom prst="rect">
            <a:avLst/>
          </a:prstGeom>
        </p:spPr>
        <p:txBody>
          <a:bodyPr vert="horz" lIns="126259" tIns="63129" rIns="126259" bIns="6312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1DA4-959E-4D01-BD2F-3CA05A2C2DAB}" type="slidenum">
              <a:rPr lang="pt-BR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62592">
        <a:spcBef>
          <a:spcPts val="0"/>
        </a:spcBef>
        <a:buNone/>
        <a:defRPr sz="6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3473" indent="-473473" algn="l" defTabSz="1262592">
        <a:spcBef>
          <a:spcPts val="0"/>
        </a:spcBef>
        <a:buFont typeface="Arial"/>
        <a:buChar char="•"/>
        <a:defRPr sz="4400">
          <a:solidFill>
            <a:schemeClr val="tx1"/>
          </a:solidFill>
          <a:latin typeface="+mn-lt"/>
          <a:ea typeface="+mn-ea"/>
          <a:cs typeface="+mn-cs"/>
        </a:defRPr>
      </a:lvl1pPr>
      <a:lvl2pPr marL="1025856" indent="-394560" algn="l" defTabSz="1262592">
        <a:spcBef>
          <a:spcPts val="0"/>
        </a:spcBef>
        <a:buFont typeface="Arial"/>
        <a:buChar char="–"/>
        <a:defRPr sz="3900">
          <a:solidFill>
            <a:schemeClr val="tx1"/>
          </a:solidFill>
          <a:latin typeface="+mn-lt"/>
          <a:ea typeface="+mn-ea"/>
          <a:cs typeface="+mn-cs"/>
        </a:defRPr>
      </a:lvl2pPr>
      <a:lvl3pPr marL="1578241" indent="-315648" algn="l" defTabSz="1262592">
        <a:spcBef>
          <a:spcPts val="0"/>
        </a:spcBef>
        <a:buFont typeface="Arial"/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209537" indent="-315648" algn="l" defTabSz="1262592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840834" indent="-315648" algn="l" defTabSz="1262592">
        <a:spcBef>
          <a:spcPts val="0"/>
        </a:spcBef>
        <a:buFont typeface="Arial"/>
        <a:buChar char="»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472130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103426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734723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366019" indent="-315648" algn="l" defTabSz="1262592">
        <a:spcBef>
          <a:spcPts val="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631296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262592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3pPr>
      <a:lvl4pPr marL="1893889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4pPr>
      <a:lvl5pPr marL="2525185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5pPr>
      <a:lvl6pPr marL="3156482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6pPr>
      <a:lvl7pPr marL="3787778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7pPr>
      <a:lvl8pPr marL="4419074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8pPr>
      <a:lvl9pPr marL="5050371" algn="l" defTabSz="1262592">
        <a:defRPr sz="25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 bwMode="auto">
          <a:xfrm>
            <a:off x="972022" y="611982"/>
            <a:ext cx="3960440" cy="596594"/>
          </a:xfrm>
        </p:spPr>
        <p:txBody>
          <a:bodyPr lIns="0" tIns="0" rIns="0" bIns="0">
            <a:noAutofit/>
          </a:bodyPr>
          <a:lstStyle/>
          <a:p>
            <a:pPr algn="l">
              <a:defRPr/>
            </a:pPr>
            <a:r>
              <a:rPr lang="pt-BR" sz="3600" b="1" dirty="0" smtClean="0">
                <a:latin typeface="Arial"/>
                <a:cs typeface="Arial"/>
              </a:rPr>
              <a:t>00</a:t>
            </a:r>
            <a:r>
              <a:rPr lang="pt-BR" sz="3600" dirty="0" smtClean="0">
                <a:latin typeface="Arial"/>
                <a:cs typeface="Arial"/>
              </a:rPr>
              <a:t>NOV</a:t>
            </a:r>
            <a:r>
              <a:rPr lang="pt-BR" sz="3600" b="1" dirty="0" smtClean="0">
                <a:latin typeface="Arial"/>
                <a:cs typeface="Arial"/>
              </a:rPr>
              <a:t> </a:t>
            </a:r>
            <a:r>
              <a:rPr lang="pt-BR" sz="3600" b="1" dirty="0">
                <a:latin typeface="Arial"/>
                <a:cs typeface="Arial"/>
              </a:rPr>
              <a:t>– 00h00</a:t>
            </a:r>
            <a:endParaRPr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 bwMode="auto">
          <a:xfrm>
            <a:off x="2637864" y="2844230"/>
            <a:ext cx="7626482" cy="1512168"/>
          </a:xfrm>
        </p:spPr>
        <p:txBody>
          <a:bodyPr>
            <a:normAutofit fontScale="92500"/>
          </a:bodyPr>
          <a:lstStyle/>
          <a:p>
            <a:pPr algn="l">
              <a:defRPr/>
            </a:pPr>
            <a:r>
              <a:rPr lang="pt-BR" sz="4600" b="1" dirty="0">
                <a:solidFill>
                  <a:schemeClr val="tx1"/>
                </a:solidFill>
                <a:latin typeface="Arial"/>
                <a:cs typeface="Arial"/>
              </a:rPr>
              <a:t>Escreva o Título de sua </a:t>
            </a:r>
            <a:r>
              <a:rPr lang="pt-BR" sz="4800" b="1" dirty="0">
                <a:solidFill>
                  <a:schemeClr val="tx1"/>
                </a:solidFill>
                <a:latin typeface="Arial"/>
                <a:cs typeface="Arial"/>
              </a:rPr>
              <a:t>Apresentação de Trabalho</a:t>
            </a:r>
            <a:endParaRPr lang="pt-BR" sz="3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CaixaDeTexto 4"/>
          <p:cNvSpPr txBox="1"/>
          <p:nvPr/>
        </p:nvSpPr>
        <p:spPr bwMode="auto">
          <a:xfrm>
            <a:off x="2637864" y="5076478"/>
            <a:ext cx="698477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3200">
                <a:latin typeface="Arial"/>
                <a:cs typeface="Arial"/>
              </a:rPr>
              <a:t>Escreva o subtítulo de sua atividade ou uma breve descrição</a:t>
            </a:r>
          </a:p>
          <a:p>
            <a:pPr>
              <a:defRPr/>
            </a:pPr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Escritório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21</Words>
  <Application>Microsoft Office PowerPoint</Application>
  <DocSecurity>0</DocSecurity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00NOV – 00h00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00OUT – 00h00</dc:title>
  <dc:subject/>
  <dc:creator>Gisele</dc:creator>
  <cp:keywords/>
  <dc:description/>
  <cp:lastModifiedBy>Gisele</cp:lastModifiedBy>
  <cp:revision>18</cp:revision>
  <dcterms:created xsi:type="dcterms:W3CDTF">2021-09-22T22:35:19Z</dcterms:created>
  <dcterms:modified xsi:type="dcterms:W3CDTF">2024-11-08T19:29:21Z</dcterms:modified>
  <cp:category/>
  <dc:identifier/>
  <cp:contentStatus/>
  <dc:language/>
  <cp:version/>
</cp:coreProperties>
</file>